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3"/>
  </p:notesMasterIdLst>
  <p:handoutMasterIdLst>
    <p:handoutMasterId r:id="rId24"/>
  </p:handoutMasterIdLst>
  <p:sldIdLst>
    <p:sldId id="256" r:id="rId2"/>
    <p:sldId id="257" r:id="rId3"/>
    <p:sldId id="288" r:id="rId4"/>
    <p:sldId id="283" r:id="rId5"/>
    <p:sldId id="284" r:id="rId6"/>
    <p:sldId id="285" r:id="rId7"/>
    <p:sldId id="286" r:id="rId8"/>
    <p:sldId id="287" r:id="rId9"/>
    <p:sldId id="297" r:id="rId10"/>
    <p:sldId id="293" r:id="rId11"/>
    <p:sldId id="294" r:id="rId12"/>
    <p:sldId id="296" r:id="rId13"/>
    <p:sldId id="295" r:id="rId14"/>
    <p:sldId id="301" r:id="rId15"/>
    <p:sldId id="298" r:id="rId16"/>
    <p:sldId id="299" r:id="rId17"/>
    <p:sldId id="300" r:id="rId18"/>
    <p:sldId id="302" r:id="rId19"/>
    <p:sldId id="303" r:id="rId20"/>
    <p:sldId id="290" r:id="rId21"/>
    <p:sldId id="258" r:id="rId22"/>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5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6488"/>
    <a:srgbClr val="DCDCD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53" autoAdjust="0"/>
    <p:restoredTop sz="64935" autoAdjust="0"/>
  </p:normalViewPr>
  <p:slideViewPr>
    <p:cSldViewPr snapToGrid="0" showGuides="1">
      <p:cViewPr varScale="1">
        <p:scale>
          <a:sx n="43" d="100"/>
          <a:sy n="43" d="100"/>
        </p:scale>
        <p:origin x="1194" y="48"/>
      </p:cViewPr>
      <p:guideLst>
        <p:guide orient="horz" pos="4152"/>
        <p:guide pos="3840"/>
      </p:guideLst>
    </p:cSldViewPr>
  </p:slideViewPr>
  <p:notesTextViewPr>
    <p:cViewPr>
      <p:scale>
        <a:sx n="1" d="1"/>
        <a:sy n="1" d="1"/>
      </p:scale>
      <p:origin x="0" y="0"/>
    </p:cViewPr>
  </p:notesTextViewPr>
  <p:sorterViewPr>
    <p:cViewPr>
      <p:scale>
        <a:sx n="80" d="100"/>
        <a:sy n="80" d="100"/>
      </p:scale>
      <p:origin x="0" y="-948"/>
    </p:cViewPr>
  </p:sorterViewPr>
  <p:notesViewPr>
    <p:cSldViewPr snapToGrid="0">
      <p:cViewPr varScale="1">
        <p:scale>
          <a:sx n="77" d="100"/>
          <a:sy n="77" d="100"/>
        </p:scale>
        <p:origin x="2028"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4E76BA-B37E-4F6A-941F-22D3D2EB4421}"/>
              </a:ext>
            </a:extLst>
          </p:cNvPr>
          <p:cNvSpPr>
            <a:spLocks noGrp="1"/>
          </p:cNvSpPr>
          <p:nvPr>
            <p:ph type="hdr" sz="quarter"/>
          </p:nvPr>
        </p:nvSpPr>
        <p:spPr>
          <a:xfrm>
            <a:off x="0" y="0"/>
            <a:ext cx="4800464" cy="351957"/>
          </a:xfrm>
          <a:prstGeom prst="rect">
            <a:avLst/>
          </a:prstGeom>
        </p:spPr>
        <p:txBody>
          <a:bodyPr vert="horz" lIns="91440" tIns="45720" rIns="91440" bIns="45720" rtlCol="0"/>
          <a:lstStyle>
            <a:lvl1pPr algn="l">
              <a:defRPr sz="1200"/>
            </a:lvl1pPr>
          </a:lstStyle>
          <a:p>
            <a:r>
              <a:rPr lang="en-US" dirty="0"/>
              <a:t>High-Energy Fire Training Enhancement Workgroup</a:t>
            </a:r>
          </a:p>
          <a:p>
            <a:r>
              <a:rPr lang="en-US" dirty="0"/>
              <a:t>HEFTE WG</a:t>
            </a:r>
          </a:p>
        </p:txBody>
      </p:sp>
      <p:sp>
        <p:nvSpPr>
          <p:cNvPr id="3" name="Date Placeholder 2">
            <a:extLst>
              <a:ext uri="{FF2B5EF4-FFF2-40B4-BE49-F238E27FC236}">
                <a16:creationId xmlns:a16="http://schemas.microsoft.com/office/drawing/2014/main" id="{282DC7F6-5294-449E-ABB1-7C4547F481CF}"/>
              </a:ext>
            </a:extLst>
          </p:cNvPr>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r>
              <a:rPr lang="en-US" dirty="0"/>
              <a:t>10/31/2018</a:t>
            </a:r>
          </a:p>
        </p:txBody>
      </p:sp>
      <p:sp>
        <p:nvSpPr>
          <p:cNvPr id="4" name="Footer Placeholder 3">
            <a:extLst>
              <a:ext uri="{FF2B5EF4-FFF2-40B4-BE49-F238E27FC236}">
                <a16:creationId xmlns:a16="http://schemas.microsoft.com/office/drawing/2014/main" id="{242B7BC5-C195-403C-A421-66AD0748C689}"/>
              </a:ext>
            </a:extLst>
          </p:cNvPr>
          <p:cNvSpPr>
            <a:spLocks noGrp="1"/>
          </p:cNvSpPr>
          <p:nvPr>
            <p:ph type="ftr" sz="quarter" idx="2"/>
          </p:nvPr>
        </p:nvSpPr>
        <p:spPr>
          <a:xfrm>
            <a:off x="1" y="6658444"/>
            <a:ext cx="4029282" cy="35195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18FB95D-0CBA-4963-B7EE-1CB8B97278C3}"/>
              </a:ext>
            </a:extLst>
          </p:cNvPr>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09204418-6112-4945-8844-0CCAC07DAE12}" type="slidenum">
              <a:rPr lang="en-US" smtClean="0"/>
              <a:t>‹#›</a:t>
            </a:fld>
            <a:endParaRPr lang="en-US"/>
          </a:p>
        </p:txBody>
      </p:sp>
    </p:spTree>
    <p:extLst>
      <p:ext uri="{BB962C8B-B14F-4D97-AF65-F5344CB8AC3E}">
        <p14:creationId xmlns:p14="http://schemas.microsoft.com/office/powerpoint/2010/main" val="22066466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4B530D3E-88BE-47D1-B490-C96DD6070BB8}" type="datetimeFigureOut">
              <a:rPr lang="en-US" smtClean="0"/>
              <a:t>10/21/2019</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4FF67A98-C434-4AED-ABE1-7C8604F7C3F2}" type="slidenum">
              <a:rPr lang="en-US" smtClean="0"/>
              <a:t>‹#›</a:t>
            </a:fld>
            <a:endParaRPr lang="en-US"/>
          </a:p>
        </p:txBody>
      </p:sp>
    </p:spTree>
    <p:extLst>
      <p:ext uri="{BB962C8B-B14F-4D97-AF65-F5344CB8AC3E}">
        <p14:creationId xmlns:p14="http://schemas.microsoft.com/office/powerpoint/2010/main" val="152880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67A98-C434-4AED-ABE1-7C8604F7C3F2}" type="slidenum">
              <a:rPr lang="en-US" smtClean="0"/>
              <a:t>1</a:t>
            </a:fld>
            <a:endParaRPr lang="en-US"/>
          </a:p>
        </p:txBody>
      </p:sp>
    </p:spTree>
    <p:extLst>
      <p:ext uri="{BB962C8B-B14F-4D97-AF65-F5344CB8AC3E}">
        <p14:creationId xmlns:p14="http://schemas.microsoft.com/office/powerpoint/2010/main" val="1934272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Continuous generation of single puff of smoke. </a:t>
            </a:r>
          </a:p>
          <a:p>
            <a:r>
              <a:rPr lang="en-US" dirty="0"/>
              <a:t>FAA regulations and guidance (for example, AC 25-9A, Smoke Detection, Penetration, and Evacuation Tests and Related Flight Manual Emergency Procedures) set standards for testing the ability to detect smoke, demonstrating that smoke will not penetrate occupied compartments, and demonstrating that smoke in the </a:t>
            </a:r>
            <a:r>
              <a:rPr lang="en-US" dirty="0" err="1"/>
              <a:t>flightdeck</a:t>
            </a:r>
            <a:r>
              <a:rPr lang="en-US" dirty="0"/>
              <a:t> can be readily evacuated. Specific to smoke evacuation in the </a:t>
            </a:r>
            <a:r>
              <a:rPr lang="en-US" dirty="0" err="1"/>
              <a:t>flightdeck</a:t>
            </a:r>
            <a:r>
              <a:rPr lang="en-US" dirty="0"/>
              <a:t>, AC 25-9A indicates that the smoke should be reduced within 3 minutes to ensure no interference with flight operations. AC 25-9A has not been revised since January 1994 and may not adequately reflect current concerns with respect to HEFs and their associated smoke conditions. If too much smoke is generated or if the smoke cannot be adequately removed from the </a:t>
            </a:r>
            <a:r>
              <a:rPr lang="en-US" dirty="0" err="1"/>
              <a:t>flightdeck</a:t>
            </a:r>
            <a:r>
              <a:rPr lang="en-US" dirty="0"/>
              <a:t>, the pilots may be unable to see their flight instruments, inhibiting their ability to safely fly and land the aircraft.</a:t>
            </a:r>
          </a:p>
        </p:txBody>
      </p:sp>
      <p:sp>
        <p:nvSpPr>
          <p:cNvPr id="4" name="Slide Number Placeholder 3"/>
          <p:cNvSpPr>
            <a:spLocks noGrp="1"/>
          </p:cNvSpPr>
          <p:nvPr>
            <p:ph type="sldNum" sz="quarter" idx="10"/>
          </p:nvPr>
        </p:nvSpPr>
        <p:spPr/>
        <p:txBody>
          <a:bodyPr/>
          <a:lstStyle/>
          <a:p>
            <a:fld id="{4FF67A98-C434-4AED-ABE1-7C8604F7C3F2}" type="slidenum">
              <a:rPr lang="en-US" smtClean="0"/>
              <a:t>16</a:t>
            </a:fld>
            <a:endParaRPr lang="en-US"/>
          </a:p>
        </p:txBody>
      </p:sp>
    </p:spTree>
    <p:extLst>
      <p:ext uri="{BB962C8B-B14F-4D97-AF65-F5344CB8AC3E}">
        <p14:creationId xmlns:p14="http://schemas.microsoft.com/office/powerpoint/2010/main" val="3206602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Use of PBE (toxicity) or other equipment</a:t>
            </a:r>
          </a:p>
          <a:p>
            <a:r>
              <a:rPr lang="en-US" dirty="0"/>
              <a:t>Use of vision enhancing devices</a:t>
            </a:r>
          </a:p>
        </p:txBody>
      </p:sp>
      <p:sp>
        <p:nvSpPr>
          <p:cNvPr id="4" name="Slide Number Placeholder 3"/>
          <p:cNvSpPr>
            <a:spLocks noGrp="1"/>
          </p:cNvSpPr>
          <p:nvPr>
            <p:ph type="sldNum" sz="quarter" idx="10"/>
          </p:nvPr>
        </p:nvSpPr>
        <p:spPr/>
        <p:txBody>
          <a:bodyPr/>
          <a:lstStyle/>
          <a:p>
            <a:fld id="{4FF67A98-C434-4AED-ABE1-7C8604F7C3F2}" type="slidenum">
              <a:rPr lang="en-US" smtClean="0"/>
              <a:t>17</a:t>
            </a:fld>
            <a:endParaRPr lang="en-US"/>
          </a:p>
        </p:txBody>
      </p:sp>
    </p:spTree>
    <p:extLst>
      <p:ext uri="{BB962C8B-B14F-4D97-AF65-F5344CB8AC3E}">
        <p14:creationId xmlns:p14="http://schemas.microsoft.com/office/powerpoint/2010/main" val="1920812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readily accessible</a:t>
            </a:r>
          </a:p>
          <a:p>
            <a:endParaRPr lang="en-US" dirty="0"/>
          </a:p>
        </p:txBody>
      </p:sp>
      <p:sp>
        <p:nvSpPr>
          <p:cNvPr id="4" name="Slide Number Placeholder 3"/>
          <p:cNvSpPr>
            <a:spLocks noGrp="1"/>
          </p:cNvSpPr>
          <p:nvPr>
            <p:ph type="sldNum" sz="quarter" idx="10"/>
          </p:nvPr>
        </p:nvSpPr>
        <p:spPr/>
        <p:txBody>
          <a:bodyPr/>
          <a:lstStyle/>
          <a:p>
            <a:fld id="{4FF67A98-C434-4AED-ABE1-7C8604F7C3F2}" type="slidenum">
              <a:rPr lang="en-US" smtClean="0"/>
              <a:t>18</a:t>
            </a:fld>
            <a:endParaRPr lang="en-US"/>
          </a:p>
        </p:txBody>
      </p:sp>
    </p:spTree>
    <p:extLst>
      <p:ext uri="{BB962C8B-B14F-4D97-AF65-F5344CB8AC3E}">
        <p14:creationId xmlns:p14="http://schemas.microsoft.com/office/powerpoint/2010/main" val="2155793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10"/>
          </p:nvPr>
        </p:nvSpPr>
        <p:spPr/>
        <p:txBody>
          <a:bodyPr/>
          <a:lstStyle/>
          <a:p>
            <a:fld id="{4FF67A98-C434-4AED-ABE1-7C8604F7C3F2}" type="slidenum">
              <a:rPr lang="en-US" smtClean="0"/>
              <a:t>19</a:t>
            </a:fld>
            <a:endParaRPr lang="en-US"/>
          </a:p>
        </p:txBody>
      </p:sp>
    </p:spTree>
    <p:extLst>
      <p:ext uri="{BB962C8B-B14F-4D97-AF65-F5344CB8AC3E}">
        <p14:creationId xmlns:p14="http://schemas.microsoft.com/office/powerpoint/2010/main" val="3267365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67A98-C434-4AED-ABE1-7C8604F7C3F2}" type="slidenum">
              <a:rPr lang="en-US" smtClean="0"/>
              <a:t>21</a:t>
            </a:fld>
            <a:endParaRPr lang="en-US"/>
          </a:p>
        </p:txBody>
      </p:sp>
    </p:spTree>
    <p:extLst>
      <p:ext uri="{BB962C8B-B14F-4D97-AF65-F5344CB8AC3E}">
        <p14:creationId xmlns:p14="http://schemas.microsoft.com/office/powerpoint/2010/main" val="1545450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F67A98-C434-4AED-ABE1-7C8604F7C3F2}" type="slidenum">
              <a:rPr lang="en-US" smtClean="0"/>
              <a:t>2</a:t>
            </a:fld>
            <a:endParaRPr lang="en-US"/>
          </a:p>
        </p:txBody>
      </p:sp>
    </p:spTree>
    <p:extLst>
      <p:ext uri="{BB962C8B-B14F-4D97-AF65-F5344CB8AC3E}">
        <p14:creationId xmlns:p14="http://schemas.microsoft.com/office/powerpoint/2010/main" val="1480554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has always been predicated that the fire was starting in the back, not now. So we have started this discussion. </a:t>
            </a:r>
          </a:p>
        </p:txBody>
      </p:sp>
      <p:sp>
        <p:nvSpPr>
          <p:cNvPr id="4" name="Slide Number Placeholder 3"/>
          <p:cNvSpPr>
            <a:spLocks noGrp="1"/>
          </p:cNvSpPr>
          <p:nvPr>
            <p:ph type="sldNum" sz="quarter" idx="10"/>
          </p:nvPr>
        </p:nvSpPr>
        <p:spPr/>
        <p:txBody>
          <a:bodyPr/>
          <a:lstStyle/>
          <a:p>
            <a:fld id="{4FF67A98-C434-4AED-ABE1-7C8604F7C3F2}" type="slidenum">
              <a:rPr lang="en-US" smtClean="0"/>
              <a:t>9</a:t>
            </a:fld>
            <a:endParaRPr lang="en-US"/>
          </a:p>
        </p:txBody>
      </p:sp>
    </p:spTree>
    <p:extLst>
      <p:ext uri="{BB962C8B-B14F-4D97-AF65-F5344CB8AC3E}">
        <p14:creationId xmlns:p14="http://schemas.microsoft.com/office/powerpoint/2010/main" val="173174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a tasking from the Air Carrier Training Aviation Rulemaking Committee (ACT ARC)</a:t>
            </a:r>
          </a:p>
          <a:p>
            <a:r>
              <a:rPr lang="en-US" dirty="0"/>
              <a:t>There were 11 members:  3 Industry SME, 2 FAA SME, 1 support</a:t>
            </a:r>
          </a:p>
          <a:p>
            <a:r>
              <a:rPr lang="en-US" dirty="0"/>
              <a:t>One F2F – February 2018 at FAA Tech Center in Atlantic City, NJ</a:t>
            </a:r>
          </a:p>
          <a:p>
            <a:r>
              <a:rPr lang="en-US" dirty="0"/>
              <a:t>According to the FAA Air Traffic Organization, there are around 2.5 million airline passengers per day across the US airspace. If you assume somewhere between 2-3 lithium ion devices carried by each passenger (for calculation purposes we used 2.5 PEDs per person), this translates to approximately 2.3 billion lithium ion battery powered devices brought into the aircraft cabin per year just in the USA.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FF67A98-C434-4AED-ABE1-7C8604F7C3F2}" type="slidenum">
              <a:rPr lang="en-US" smtClean="0"/>
              <a:t>10</a:t>
            </a:fld>
            <a:endParaRPr lang="en-US"/>
          </a:p>
        </p:txBody>
      </p:sp>
    </p:spTree>
    <p:extLst>
      <p:ext uri="{BB962C8B-B14F-4D97-AF65-F5344CB8AC3E}">
        <p14:creationId xmlns:p14="http://schemas.microsoft.com/office/powerpoint/2010/main" val="3903989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https://www.faa.gov/about/office_org/headquarters_offices/avs/offices/afx/afs/afs200/afs280/act_arc/act_arc_reco/media/2018/ACT_ARC_Rec_18-5.pdf</a:t>
            </a:r>
          </a:p>
          <a:p>
            <a:endParaRPr lang="en-US" dirty="0"/>
          </a:p>
          <a:p>
            <a:r>
              <a:rPr lang="en-US" dirty="0"/>
              <a:t>Suggest they go online to review the document. </a:t>
            </a:r>
          </a:p>
          <a:p>
            <a:endParaRPr lang="en-US" dirty="0"/>
          </a:p>
          <a:p>
            <a:r>
              <a:rPr lang="en-US" dirty="0"/>
              <a:t>General firefighting philosophy == LOCATE fire source, FIGHT the fire, MOVE PAX away from area, COORDINATE actions with crew, MONITOR for re-ignition, REPORT the event.   </a:t>
            </a:r>
          </a:p>
          <a:p>
            <a:endParaRPr lang="en-US" dirty="0"/>
          </a:p>
        </p:txBody>
      </p:sp>
      <p:sp>
        <p:nvSpPr>
          <p:cNvPr id="4" name="Slide Number Placeholder 3"/>
          <p:cNvSpPr>
            <a:spLocks noGrp="1"/>
          </p:cNvSpPr>
          <p:nvPr>
            <p:ph type="sldNum" sz="quarter" idx="10"/>
          </p:nvPr>
        </p:nvSpPr>
        <p:spPr/>
        <p:txBody>
          <a:bodyPr/>
          <a:lstStyle/>
          <a:p>
            <a:fld id="{4FF67A98-C434-4AED-ABE1-7C8604F7C3F2}" type="slidenum">
              <a:rPr lang="en-US" smtClean="0"/>
              <a:t>11</a:t>
            </a:fld>
            <a:endParaRPr lang="en-US"/>
          </a:p>
        </p:txBody>
      </p:sp>
    </p:spTree>
    <p:extLst>
      <p:ext uri="{BB962C8B-B14F-4D97-AF65-F5344CB8AC3E}">
        <p14:creationId xmlns:p14="http://schemas.microsoft.com/office/powerpoint/2010/main" val="898416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Rainbow on screen – on device   </a:t>
            </a:r>
          </a:p>
          <a:p>
            <a:r>
              <a:rPr lang="en-US" dirty="0"/>
              <a:t>Firefighting in the cockpit is very different </a:t>
            </a:r>
          </a:p>
          <a:p>
            <a:r>
              <a:rPr lang="en-US" dirty="0"/>
              <a:t>All these recommendations work --- but they can look very different in the </a:t>
            </a:r>
            <a:r>
              <a:rPr lang="en-US" dirty="0" err="1"/>
              <a:t>flightdeck</a:t>
            </a:r>
            <a:r>
              <a:rPr lang="en-US" dirty="0"/>
              <a:t>.  Therefore even more information is needed when we start addressing these issues.  </a:t>
            </a:r>
          </a:p>
        </p:txBody>
      </p:sp>
      <p:sp>
        <p:nvSpPr>
          <p:cNvPr id="4" name="Slide Number Placeholder 3"/>
          <p:cNvSpPr>
            <a:spLocks noGrp="1"/>
          </p:cNvSpPr>
          <p:nvPr>
            <p:ph type="sldNum" sz="quarter" idx="10"/>
          </p:nvPr>
        </p:nvSpPr>
        <p:spPr/>
        <p:txBody>
          <a:bodyPr/>
          <a:lstStyle/>
          <a:p>
            <a:fld id="{4FF67A98-C434-4AED-ABE1-7C8604F7C3F2}" type="slidenum">
              <a:rPr lang="en-US" smtClean="0"/>
              <a:t>12</a:t>
            </a:fld>
            <a:endParaRPr lang="en-US"/>
          </a:p>
        </p:txBody>
      </p:sp>
    </p:spTree>
    <p:extLst>
      <p:ext uri="{BB962C8B-B14F-4D97-AF65-F5344CB8AC3E}">
        <p14:creationId xmlns:p14="http://schemas.microsoft.com/office/powerpoint/2010/main" val="946524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get important information from these devices. </a:t>
            </a:r>
          </a:p>
          <a:p>
            <a:r>
              <a:rPr lang="en-US" dirty="0"/>
              <a:t>But the potential for a hazard means we need a closer look.  </a:t>
            </a:r>
          </a:p>
        </p:txBody>
      </p:sp>
      <p:sp>
        <p:nvSpPr>
          <p:cNvPr id="4" name="Slide Number Placeholder 3"/>
          <p:cNvSpPr>
            <a:spLocks noGrp="1"/>
          </p:cNvSpPr>
          <p:nvPr>
            <p:ph type="sldNum" sz="quarter" idx="10"/>
          </p:nvPr>
        </p:nvSpPr>
        <p:spPr/>
        <p:txBody>
          <a:bodyPr/>
          <a:lstStyle/>
          <a:p>
            <a:fld id="{4FF67A98-C434-4AED-ABE1-7C8604F7C3F2}" type="slidenum">
              <a:rPr lang="en-US" smtClean="0"/>
              <a:t>13</a:t>
            </a:fld>
            <a:endParaRPr lang="en-US"/>
          </a:p>
        </p:txBody>
      </p:sp>
    </p:spTree>
    <p:extLst>
      <p:ext uri="{BB962C8B-B14F-4D97-AF65-F5344CB8AC3E}">
        <p14:creationId xmlns:p14="http://schemas.microsoft.com/office/powerpoint/2010/main" val="1650782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OVERVIEW slide of discussion to come!!! </a:t>
            </a:r>
          </a:p>
          <a:p>
            <a:r>
              <a:rPr lang="en-US" dirty="0"/>
              <a:t>These bullets lead to other slides following… </a:t>
            </a:r>
          </a:p>
          <a:p>
            <a:endParaRPr lang="en-US" dirty="0"/>
          </a:p>
          <a:p>
            <a:r>
              <a:rPr lang="en-US" dirty="0"/>
              <a:t>The situation in the </a:t>
            </a:r>
            <a:r>
              <a:rPr lang="en-US" dirty="0" err="1"/>
              <a:t>flightdeck</a:t>
            </a:r>
            <a:r>
              <a:rPr lang="en-US" dirty="0"/>
              <a:t> is completely different. </a:t>
            </a:r>
          </a:p>
        </p:txBody>
      </p:sp>
      <p:sp>
        <p:nvSpPr>
          <p:cNvPr id="4" name="Slide Number Placeholder 3"/>
          <p:cNvSpPr>
            <a:spLocks noGrp="1"/>
          </p:cNvSpPr>
          <p:nvPr>
            <p:ph type="sldNum" sz="quarter" idx="10"/>
          </p:nvPr>
        </p:nvSpPr>
        <p:spPr/>
        <p:txBody>
          <a:bodyPr/>
          <a:lstStyle/>
          <a:p>
            <a:fld id="{4FF67A98-C434-4AED-ABE1-7C8604F7C3F2}" type="slidenum">
              <a:rPr lang="en-US" smtClean="0"/>
              <a:t>14</a:t>
            </a:fld>
            <a:endParaRPr lang="en-US"/>
          </a:p>
        </p:txBody>
      </p:sp>
    </p:spTree>
    <p:extLst>
      <p:ext uri="{BB962C8B-B14F-4D97-AF65-F5344CB8AC3E}">
        <p14:creationId xmlns:p14="http://schemas.microsoft.com/office/powerpoint/2010/main" val="3295007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10"/>
          </p:nvPr>
        </p:nvSpPr>
        <p:spPr/>
        <p:txBody>
          <a:bodyPr/>
          <a:lstStyle/>
          <a:p>
            <a:fld id="{4FF67A98-C434-4AED-ABE1-7C8604F7C3F2}" type="slidenum">
              <a:rPr lang="en-US" smtClean="0"/>
              <a:t>15</a:t>
            </a:fld>
            <a:endParaRPr lang="en-US"/>
          </a:p>
        </p:txBody>
      </p:sp>
    </p:spTree>
    <p:extLst>
      <p:ext uri="{BB962C8B-B14F-4D97-AF65-F5344CB8AC3E}">
        <p14:creationId xmlns:p14="http://schemas.microsoft.com/office/powerpoint/2010/main" val="17130279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4276" name="Rectangle 153"/>
          <p:cNvSpPr>
            <a:spLocks noGrp="1" noRot="1" noChangeArrowheads="1"/>
          </p:cNvSpPr>
          <p:nvPr>
            <p:ph type="ctrTitle"/>
          </p:nvPr>
        </p:nvSpPr>
        <p:spPr>
          <a:xfrm>
            <a:off x="2362926" y="1010132"/>
            <a:ext cx="9244764" cy="769841"/>
          </a:xfrm>
        </p:spPr>
        <p:txBody>
          <a:bodyPr/>
          <a:lstStyle>
            <a:lvl1pPr algn="l">
              <a:defRPr sz="4000" b="1" smtClean="0">
                <a:solidFill>
                  <a:schemeClr val="bg1"/>
                </a:solidFill>
                <a:effectLst/>
                <a:latin typeface="Trebuchet MS" panose="020B0603020202020204" pitchFamily="34" charset="0"/>
              </a:defRPr>
            </a:lvl1pPr>
          </a:lstStyle>
          <a:p>
            <a:r>
              <a:rPr lang="en-US" dirty="0"/>
              <a:t>Click to edit Master title style</a:t>
            </a:r>
          </a:p>
        </p:txBody>
      </p:sp>
      <p:sp>
        <p:nvSpPr>
          <p:cNvPr id="54277" name="Rectangle 157"/>
          <p:cNvSpPr>
            <a:spLocks noGrp="1" noRot="1" noChangeArrowheads="1"/>
          </p:cNvSpPr>
          <p:nvPr>
            <p:ph type="subTitle" idx="1"/>
          </p:nvPr>
        </p:nvSpPr>
        <p:spPr>
          <a:xfrm>
            <a:off x="2362926" y="1788679"/>
            <a:ext cx="8261279" cy="501676"/>
          </a:xfrm>
        </p:spPr>
        <p:txBody>
          <a:bodyPr/>
          <a:lstStyle>
            <a:lvl1pPr marL="0" indent="0" algn="l">
              <a:buFont typeface="Arial" charset="0"/>
              <a:buNone/>
              <a:defRPr sz="2800" smtClean="0">
                <a:solidFill>
                  <a:schemeClr val="bg1"/>
                </a:solidFill>
                <a:effectLst/>
                <a:latin typeface="Trebuchet MS" panose="020B0603020202020204" pitchFamily="34" charset="0"/>
              </a:defRPr>
            </a:lvl1pPr>
          </a:lstStyle>
          <a:p>
            <a:r>
              <a:rPr lang="en-US" dirty="0"/>
              <a:t>Click to edit Master subtitle style</a:t>
            </a:r>
          </a:p>
        </p:txBody>
      </p:sp>
      <p:sp>
        <p:nvSpPr>
          <p:cNvPr id="16" name="Text Placeholder 15"/>
          <p:cNvSpPr>
            <a:spLocks noGrp="1"/>
          </p:cNvSpPr>
          <p:nvPr>
            <p:ph type="body" sz="quarter" idx="13"/>
          </p:nvPr>
        </p:nvSpPr>
        <p:spPr>
          <a:xfrm>
            <a:off x="2362926" y="2471330"/>
            <a:ext cx="6779149" cy="361466"/>
          </a:xfrm>
        </p:spPr>
        <p:txBody>
          <a:bodyPr/>
          <a:lstStyle>
            <a:lvl1pPr marL="0" indent="0">
              <a:buNone/>
              <a:defRPr sz="2400">
                <a:solidFill>
                  <a:schemeClr val="bg1"/>
                </a:solidFill>
                <a:latin typeface="Trebuchet MS" panose="020B0603020202020204" pitchFamily="34" charset="0"/>
              </a:defRPr>
            </a:lvl1pPr>
            <a:lvl5pPr marL="1371600" indent="0">
              <a:buNone/>
              <a:defRPr/>
            </a:lvl5pPr>
          </a:lstStyle>
          <a:p>
            <a:pPr lvl="0"/>
            <a:r>
              <a:rPr lang="en-US" dirty="0"/>
              <a:t>Click to edit Master text styles</a:t>
            </a:r>
          </a:p>
        </p:txBody>
      </p:sp>
      <p:sp>
        <p:nvSpPr>
          <p:cNvPr id="19" name="Text Placeholder 15"/>
          <p:cNvSpPr>
            <a:spLocks noGrp="1"/>
          </p:cNvSpPr>
          <p:nvPr>
            <p:ph type="body" sz="quarter" idx="14"/>
          </p:nvPr>
        </p:nvSpPr>
        <p:spPr>
          <a:xfrm>
            <a:off x="2362926" y="2861038"/>
            <a:ext cx="6779149" cy="361466"/>
          </a:xfrm>
        </p:spPr>
        <p:txBody>
          <a:bodyPr/>
          <a:lstStyle>
            <a:lvl1pPr marL="0" indent="0">
              <a:buNone/>
              <a:defRPr sz="1800" i="1">
                <a:solidFill>
                  <a:schemeClr val="bg1"/>
                </a:solidFill>
                <a:latin typeface="Trebuchet MS" panose="020B0603020202020204" pitchFamily="34" charset="0"/>
              </a:defRPr>
            </a:lvl1pPr>
            <a:lvl5pPr marL="1371600" indent="0">
              <a:buNone/>
              <a:defRPr/>
            </a:lvl5pPr>
          </a:lstStyle>
          <a:p>
            <a:pPr lvl="0"/>
            <a:r>
              <a:rPr lang="en-US" dirty="0"/>
              <a:t>Click to edit Master text styles</a:t>
            </a:r>
          </a:p>
        </p:txBody>
      </p:sp>
      <p:sp>
        <p:nvSpPr>
          <p:cNvPr id="20" name="Text Placeholder 15"/>
          <p:cNvSpPr>
            <a:spLocks noGrp="1"/>
          </p:cNvSpPr>
          <p:nvPr>
            <p:ph type="body" sz="quarter" idx="15"/>
          </p:nvPr>
        </p:nvSpPr>
        <p:spPr>
          <a:xfrm>
            <a:off x="2362926" y="3435013"/>
            <a:ext cx="6779149" cy="361466"/>
          </a:xfrm>
        </p:spPr>
        <p:txBody>
          <a:bodyPr/>
          <a:lstStyle>
            <a:lvl1pPr marL="0" indent="0">
              <a:buNone/>
              <a:defRPr sz="2000" i="0">
                <a:solidFill>
                  <a:schemeClr val="bg1"/>
                </a:solidFill>
                <a:latin typeface="Trebuchet MS" panose="020B0603020202020204" pitchFamily="34" charset="0"/>
              </a:defRPr>
            </a:lvl1pPr>
            <a:lvl5pPr marL="1371600" indent="0">
              <a:buNone/>
              <a:defRPr/>
            </a:lvl5pPr>
          </a:lstStyle>
          <a:p>
            <a:pPr lvl="0"/>
            <a:r>
              <a:rPr lang="en-US" dirty="0"/>
              <a:t>Click to edit Master text styles</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937" y="1021869"/>
            <a:ext cx="1461715" cy="1449461"/>
          </a:xfrm>
          <a:prstGeom prst="rect">
            <a:avLst/>
          </a:prstGeom>
          <a:effectLst/>
        </p:spPr>
      </p:pic>
    </p:spTree>
    <p:extLst>
      <p:ext uri="{BB962C8B-B14F-4D97-AF65-F5344CB8AC3E}">
        <p14:creationId xmlns:p14="http://schemas.microsoft.com/office/powerpoint/2010/main" val="60403553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11" name="Rectangle 157"/>
          <p:cNvSpPr>
            <a:spLocks noGrp="1" noRot="1" noChangeArrowheads="1"/>
          </p:cNvSpPr>
          <p:nvPr>
            <p:ph idx="1"/>
          </p:nvPr>
        </p:nvSpPr>
        <p:spPr bwMode="auto">
          <a:xfrm>
            <a:off x="402168" y="1368425"/>
            <a:ext cx="11387667"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E6E6E6"/>
              </a:buClr>
              <a:defRPr/>
            </a:lvl1pPr>
            <a:lvl2pPr>
              <a:buClr>
                <a:srgbClr val="E6E6E6"/>
              </a:buClr>
              <a:defRPr/>
            </a:lvl2pPr>
            <a:lvl3pPr>
              <a:buClr>
                <a:srgbClr val="E6E6E6"/>
              </a:buClr>
              <a:defRPr/>
            </a:lvl3pPr>
            <a:lvl4pPr>
              <a:buClr>
                <a:srgbClr val="E6E6E6"/>
              </a:buClr>
              <a:defRPr/>
            </a:lvl4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14" name="Date Placeholder 1"/>
          <p:cNvSpPr>
            <a:spLocks noGrp="1"/>
          </p:cNvSpPr>
          <p:nvPr>
            <p:ph type="dt" sz="half" idx="2"/>
          </p:nvPr>
        </p:nvSpPr>
        <p:spPr>
          <a:xfrm>
            <a:off x="690465" y="6356804"/>
            <a:ext cx="1084014" cy="365125"/>
          </a:xfrm>
          <a:prstGeom prst="rect">
            <a:avLst/>
          </a:prstGeom>
        </p:spPr>
        <p:txBody>
          <a:bodyPr vert="horz" lIns="91440" tIns="45720" rIns="91440" bIns="45720" rtlCol="0" anchor="ctr"/>
          <a:lstStyle>
            <a:lvl1pPr algn="l">
              <a:defRPr lang="en-US" sz="1100" kern="1200" spc="50" dirty="0" smtClean="0">
                <a:solidFill>
                  <a:schemeClr val="tx1"/>
                </a:solidFill>
                <a:latin typeface="Trebuchet MS" panose="020B0603020202020204" pitchFamily="34" charset="0"/>
                <a:ea typeface="+mn-ea"/>
                <a:cs typeface="Arial" panose="020B0604020202020204" pitchFamily="34" charset="0"/>
              </a:defRPr>
            </a:lvl1pPr>
          </a:lstStyle>
          <a:p>
            <a:fld id="{955734AC-4FA7-4484-A10C-9B75E558AF4D}" type="datetime1">
              <a:rPr lang="en-US" smtClean="0"/>
              <a:t>10/21/2019</a:t>
            </a:fld>
            <a:endParaRPr lang="en-US" dirty="0"/>
          </a:p>
        </p:txBody>
      </p:sp>
      <p:sp>
        <p:nvSpPr>
          <p:cNvPr id="15" name="Slide Number Placeholder 4"/>
          <p:cNvSpPr>
            <a:spLocks noGrp="1"/>
          </p:cNvSpPr>
          <p:nvPr>
            <p:ph type="sldNum" sz="quarter" idx="4"/>
          </p:nvPr>
        </p:nvSpPr>
        <p:spPr>
          <a:xfrm>
            <a:off x="304800" y="6356804"/>
            <a:ext cx="385665" cy="365125"/>
          </a:xfrm>
          <a:prstGeom prst="rect">
            <a:avLst/>
          </a:prstGeom>
        </p:spPr>
        <p:txBody>
          <a:bodyPr vert="horz" lIns="91440" tIns="45720" rIns="91440" bIns="45720" rtlCol="0" anchor="ctr"/>
          <a:lstStyle>
            <a:lvl1pPr algn="l">
              <a:defRPr lang="en-US" sz="1100" kern="1200" spc="50" smtClean="0">
                <a:solidFill>
                  <a:schemeClr val="tx1"/>
                </a:solidFill>
                <a:latin typeface="Trebuchet MS" panose="020B0603020202020204" pitchFamily="34" charset="0"/>
                <a:ea typeface="+mn-ea"/>
                <a:cs typeface="Arial" panose="020B0604020202020204" pitchFamily="34" charset="0"/>
              </a:defRPr>
            </a:lvl1pPr>
          </a:lstStyle>
          <a:p>
            <a:fld id="{5B04C07A-0314-4BCE-8CF3-0BD27073BE3C}" type="slidenum">
              <a:rPr lang="en-US" smtClean="0"/>
              <a:pPr/>
              <a:t>‹#›</a:t>
            </a:fld>
            <a:endParaRPr lang="en-US" dirty="0"/>
          </a:p>
        </p:txBody>
      </p:sp>
      <p:sp>
        <p:nvSpPr>
          <p:cNvPr id="20" name="Rectangle 153"/>
          <p:cNvSpPr>
            <a:spLocks noGrp="1" noRot="1" noChangeArrowheads="1"/>
          </p:cNvSpPr>
          <p:nvPr>
            <p:ph type="title"/>
          </p:nvPr>
        </p:nvSpPr>
        <p:spPr bwMode="auto">
          <a:xfrm>
            <a:off x="402168" y="194582"/>
            <a:ext cx="113876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a:solidFill>
                  <a:srgbClr val="E6E6E6"/>
                </a:solidFill>
              </a:defRPr>
            </a:lvl1pPr>
          </a:lstStyle>
          <a:p>
            <a:pPr lvl="0"/>
            <a:r>
              <a:rPr lang="en-US" altLang="en-US"/>
              <a:t>Click to edit Master title style</a:t>
            </a:r>
            <a:endParaRPr lang="en-US" altLang="en-US" dirty="0"/>
          </a:p>
        </p:txBody>
      </p:sp>
      <p:sp>
        <p:nvSpPr>
          <p:cNvPr id="10" name="Footer Placeholder 3"/>
          <p:cNvSpPr>
            <a:spLocks noGrp="1"/>
          </p:cNvSpPr>
          <p:nvPr>
            <p:ph type="ftr" sz="quarter" idx="3"/>
          </p:nvPr>
        </p:nvSpPr>
        <p:spPr>
          <a:xfrm>
            <a:off x="7594252" y="6377571"/>
            <a:ext cx="3877245" cy="312154"/>
          </a:xfrm>
          <a:prstGeom prst="rect">
            <a:avLst/>
          </a:prstGeom>
        </p:spPr>
        <p:txBody>
          <a:bodyPr/>
          <a:lstStyle>
            <a:lvl1pPr algn="r">
              <a:defRPr sz="1200" spc="50" baseline="0">
                <a:latin typeface="Trebuchet MS" panose="020B0603020202020204" pitchFamily="34" charset="0"/>
              </a:defRPr>
            </a:lvl1pPr>
          </a:lstStyle>
          <a:p>
            <a:r>
              <a:rPr lang="en-US" dirty="0"/>
              <a:t>Department Name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7" y="6324600"/>
            <a:ext cx="417216" cy="413718"/>
          </a:xfrm>
          <a:prstGeom prst="rect">
            <a:avLst/>
          </a:prstGeom>
          <a:effectLst/>
        </p:spPr>
      </p:pic>
    </p:spTree>
    <p:extLst>
      <p:ext uri="{BB962C8B-B14F-4D97-AF65-F5344CB8AC3E}">
        <p14:creationId xmlns:p14="http://schemas.microsoft.com/office/powerpoint/2010/main" val="370589679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2169" y="1368425"/>
            <a:ext cx="5592233" cy="4632325"/>
          </a:xfrm>
        </p:spPr>
        <p:txBody>
          <a:bodyPr/>
          <a:lstStyle>
            <a:lvl1pPr>
              <a:buClr>
                <a:srgbClr val="E6E6E6"/>
              </a:buClr>
              <a:defRPr sz="2400">
                <a:latin typeface="Trebuchet MS" panose="020B0603020202020204" pitchFamily="34" charset="0"/>
              </a:defRPr>
            </a:lvl1pPr>
            <a:lvl2pPr>
              <a:buClr>
                <a:srgbClr val="E6E6E6"/>
              </a:buClr>
              <a:defRPr sz="2000">
                <a:latin typeface="Trebuchet MS" panose="020B0603020202020204" pitchFamily="34" charset="0"/>
              </a:defRPr>
            </a:lvl2pPr>
            <a:lvl3pPr>
              <a:buClr>
                <a:srgbClr val="E6E6E6"/>
              </a:buClr>
              <a:defRPr sz="1800">
                <a:latin typeface="Trebuchet MS" panose="020B0603020202020204" pitchFamily="34" charset="0"/>
              </a:defRPr>
            </a:lvl3pPr>
            <a:lvl4pPr>
              <a:buClr>
                <a:srgbClr val="E6E6E6"/>
              </a:buClr>
              <a:defRPr sz="1600">
                <a:latin typeface="Trebuchet MS" panose="020B0603020202020204" pitchFamily="34" charset="0"/>
              </a:defRPr>
            </a:lvl4pPr>
            <a:lvl5pPr>
              <a:buClr>
                <a:schemeClr val="tx1">
                  <a:lumMod val="75000"/>
                </a:schemeClr>
              </a:buClr>
              <a:defRPr sz="1350">
                <a:latin typeface="HelveticaNeueLT Std Med" panose="020B0604020202020204"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97602" y="1368425"/>
            <a:ext cx="5592233" cy="4632325"/>
          </a:xfrm>
        </p:spPr>
        <p:txBody>
          <a:bodyPr/>
          <a:lstStyle>
            <a:lvl1pPr>
              <a:buClr>
                <a:srgbClr val="E6E6E6"/>
              </a:buClr>
              <a:defRPr sz="2400">
                <a:latin typeface="Trebuchet MS" panose="020B0603020202020204" pitchFamily="34" charset="0"/>
              </a:defRPr>
            </a:lvl1pPr>
            <a:lvl2pPr>
              <a:buClr>
                <a:srgbClr val="E6E6E6"/>
              </a:buClr>
              <a:defRPr sz="2000">
                <a:latin typeface="Trebuchet MS" panose="020B0603020202020204" pitchFamily="34" charset="0"/>
              </a:defRPr>
            </a:lvl2pPr>
            <a:lvl3pPr>
              <a:buClr>
                <a:srgbClr val="E6E6E6"/>
              </a:buClr>
              <a:defRPr sz="1800">
                <a:latin typeface="Trebuchet MS" panose="020B0603020202020204" pitchFamily="34" charset="0"/>
              </a:defRPr>
            </a:lvl3pPr>
            <a:lvl4pPr>
              <a:buClr>
                <a:srgbClr val="E6E6E6"/>
              </a:buClr>
              <a:defRPr sz="1600">
                <a:latin typeface="Trebuchet MS" panose="020B0603020202020204" pitchFamily="34" charset="0"/>
              </a:defRPr>
            </a:lvl4pPr>
            <a:lvl5pPr>
              <a:buClr>
                <a:schemeClr val="tx1">
                  <a:lumMod val="75000"/>
                </a:schemeClr>
              </a:buClr>
              <a:defRPr sz="1350">
                <a:latin typeface="HelveticaNeueLT Std Med" panose="020B0604020202020204"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Rectangle 153"/>
          <p:cNvSpPr>
            <a:spLocks noGrp="1" noRot="1" noChangeArrowheads="1"/>
          </p:cNvSpPr>
          <p:nvPr>
            <p:ph type="title"/>
          </p:nvPr>
        </p:nvSpPr>
        <p:spPr bwMode="auto">
          <a:xfrm>
            <a:off x="402168" y="194582"/>
            <a:ext cx="113876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a:solidFill>
                  <a:srgbClr val="E6E6E6"/>
                </a:solidFill>
              </a:defRPr>
            </a:lvl1pPr>
          </a:lstStyle>
          <a:p>
            <a:pPr lvl="0"/>
            <a:r>
              <a:rPr lang="en-US" altLang="en-US"/>
              <a:t>Click to edit Master title style</a:t>
            </a:r>
            <a:endParaRPr lang="en-US" altLang="en-US" dirty="0"/>
          </a:p>
        </p:txBody>
      </p:sp>
      <p:sp>
        <p:nvSpPr>
          <p:cNvPr id="11" name="Date Placeholder 1"/>
          <p:cNvSpPr>
            <a:spLocks noGrp="1"/>
          </p:cNvSpPr>
          <p:nvPr>
            <p:ph type="dt" sz="half" idx="10"/>
          </p:nvPr>
        </p:nvSpPr>
        <p:spPr>
          <a:xfrm>
            <a:off x="690465" y="6356804"/>
            <a:ext cx="1084014" cy="365125"/>
          </a:xfrm>
          <a:prstGeom prst="rect">
            <a:avLst/>
          </a:prstGeom>
        </p:spPr>
        <p:txBody>
          <a:bodyPr vert="horz" lIns="91440" tIns="45720" rIns="91440" bIns="45720" rtlCol="0" anchor="ctr"/>
          <a:lstStyle>
            <a:lvl1pPr algn="l">
              <a:defRPr lang="en-US" sz="1100" kern="1200" spc="50" dirty="0" smtClean="0">
                <a:solidFill>
                  <a:schemeClr val="tx1"/>
                </a:solidFill>
                <a:latin typeface="Trebuchet MS" panose="020B0603020202020204" pitchFamily="34" charset="0"/>
                <a:ea typeface="+mn-ea"/>
                <a:cs typeface="Arial" panose="020B0604020202020204" pitchFamily="34" charset="0"/>
              </a:defRPr>
            </a:lvl1pPr>
          </a:lstStyle>
          <a:p>
            <a:fld id="{98B01A57-23F1-4D2D-8336-AFB809214626}" type="datetime1">
              <a:rPr lang="en-US" smtClean="0"/>
              <a:t>10/21/2019</a:t>
            </a:fld>
            <a:endParaRPr lang="en-US" dirty="0"/>
          </a:p>
        </p:txBody>
      </p:sp>
      <p:sp>
        <p:nvSpPr>
          <p:cNvPr id="13" name="Slide Number Placeholder 4"/>
          <p:cNvSpPr>
            <a:spLocks noGrp="1"/>
          </p:cNvSpPr>
          <p:nvPr>
            <p:ph type="sldNum" sz="quarter" idx="4"/>
          </p:nvPr>
        </p:nvSpPr>
        <p:spPr>
          <a:xfrm>
            <a:off x="304800" y="6356804"/>
            <a:ext cx="385665" cy="365125"/>
          </a:xfrm>
          <a:prstGeom prst="rect">
            <a:avLst/>
          </a:prstGeom>
        </p:spPr>
        <p:txBody>
          <a:bodyPr vert="horz" lIns="91440" tIns="45720" rIns="91440" bIns="45720" rtlCol="0" anchor="ctr"/>
          <a:lstStyle>
            <a:lvl1pPr algn="l">
              <a:defRPr lang="en-US" sz="1100" kern="1200" spc="50" smtClean="0">
                <a:solidFill>
                  <a:schemeClr val="tx1"/>
                </a:solidFill>
                <a:latin typeface="Trebuchet MS" panose="020B0603020202020204" pitchFamily="34" charset="0"/>
                <a:ea typeface="+mn-ea"/>
                <a:cs typeface="Arial" panose="020B0604020202020204" pitchFamily="34" charset="0"/>
              </a:defRPr>
            </a:lvl1pPr>
          </a:lstStyle>
          <a:p>
            <a:fld id="{5B04C07A-0314-4BCE-8CF3-0BD27073BE3C}" type="slidenum">
              <a:rPr lang="en-US" smtClean="0"/>
              <a:pPr/>
              <a:t>‹#›</a:t>
            </a:fld>
            <a:endParaRPr lang="en-US" dirty="0"/>
          </a:p>
        </p:txBody>
      </p:sp>
      <p:sp>
        <p:nvSpPr>
          <p:cNvPr id="10" name="Footer Placeholder 3"/>
          <p:cNvSpPr>
            <a:spLocks noGrp="1"/>
          </p:cNvSpPr>
          <p:nvPr>
            <p:ph type="ftr" sz="quarter" idx="3"/>
          </p:nvPr>
        </p:nvSpPr>
        <p:spPr>
          <a:xfrm>
            <a:off x="7594252" y="6377571"/>
            <a:ext cx="3877245" cy="312154"/>
          </a:xfrm>
          <a:prstGeom prst="rect">
            <a:avLst/>
          </a:prstGeom>
        </p:spPr>
        <p:txBody>
          <a:bodyPr/>
          <a:lstStyle>
            <a:lvl1pPr algn="r">
              <a:defRPr sz="1200" spc="50" baseline="0">
                <a:latin typeface="Trebuchet MS" panose="020B0603020202020204" pitchFamily="34" charset="0"/>
              </a:defRPr>
            </a:lvl1pPr>
          </a:lstStyle>
          <a:p>
            <a:r>
              <a:rPr lang="en-US" dirty="0"/>
              <a:t>Department Name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7" y="6324600"/>
            <a:ext cx="417216" cy="413718"/>
          </a:xfrm>
          <a:prstGeom prst="rect">
            <a:avLst/>
          </a:prstGeom>
          <a:effectLst/>
        </p:spPr>
      </p:pic>
    </p:spTree>
    <p:extLst>
      <p:ext uri="{BB962C8B-B14F-4D97-AF65-F5344CB8AC3E}">
        <p14:creationId xmlns:p14="http://schemas.microsoft.com/office/powerpoint/2010/main" val="354370746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n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2169" y="1368425"/>
            <a:ext cx="11383433" cy="4594225"/>
          </a:xfrm>
        </p:spPr>
        <p:txBody>
          <a:bodyPr/>
          <a:lstStyle>
            <a:lvl1pPr>
              <a:buClr>
                <a:srgbClr val="E6E6E6"/>
              </a:buClr>
              <a:defRPr sz="3200">
                <a:latin typeface="Trebuchet MS" panose="020B0603020202020204" pitchFamily="34" charset="0"/>
              </a:defRPr>
            </a:lvl1pPr>
            <a:lvl2pPr>
              <a:buClr>
                <a:srgbClr val="E6E6E6"/>
              </a:buClr>
              <a:defRPr sz="2800">
                <a:latin typeface="Trebuchet MS" panose="020B0603020202020204" pitchFamily="34" charset="0"/>
              </a:defRPr>
            </a:lvl2pPr>
            <a:lvl3pPr>
              <a:buClr>
                <a:srgbClr val="E6E6E6"/>
              </a:buClr>
              <a:defRPr sz="2400">
                <a:latin typeface="Trebuchet MS" panose="020B0603020202020204" pitchFamily="34" charset="0"/>
              </a:defRPr>
            </a:lvl3pPr>
            <a:lvl4pPr>
              <a:buClr>
                <a:srgbClr val="E6E6E6"/>
              </a:buClr>
              <a:defRPr sz="2000">
                <a:latin typeface="Trebuchet MS" panose="020B0603020202020204" pitchFamily="34" charset="0"/>
              </a:defRPr>
            </a:lvl4pPr>
            <a:lvl5pPr>
              <a:buClr>
                <a:schemeClr val="tx1">
                  <a:lumMod val="75000"/>
                </a:schemeClr>
              </a:buClr>
              <a:defRPr sz="1350">
                <a:latin typeface="HelveticaNeueLT Std Med" panose="020B0604020202020204"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Rectangle 153"/>
          <p:cNvSpPr>
            <a:spLocks noGrp="1" noRot="1" noChangeArrowheads="1"/>
          </p:cNvSpPr>
          <p:nvPr>
            <p:ph type="title"/>
          </p:nvPr>
        </p:nvSpPr>
        <p:spPr bwMode="auto">
          <a:xfrm>
            <a:off x="402168" y="194582"/>
            <a:ext cx="113876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 name="Date Placeholder 1"/>
          <p:cNvSpPr>
            <a:spLocks noGrp="1"/>
          </p:cNvSpPr>
          <p:nvPr>
            <p:ph type="dt" sz="half" idx="2"/>
          </p:nvPr>
        </p:nvSpPr>
        <p:spPr>
          <a:xfrm>
            <a:off x="690465" y="6356804"/>
            <a:ext cx="1084014" cy="365125"/>
          </a:xfrm>
          <a:prstGeom prst="rect">
            <a:avLst/>
          </a:prstGeom>
        </p:spPr>
        <p:txBody>
          <a:bodyPr vert="horz" lIns="91440" tIns="45720" rIns="91440" bIns="45720" rtlCol="0" anchor="ctr"/>
          <a:lstStyle>
            <a:lvl1pPr algn="l">
              <a:defRPr lang="en-US" sz="1100" kern="1200" spc="50" dirty="0" smtClean="0">
                <a:solidFill>
                  <a:schemeClr val="tx1"/>
                </a:solidFill>
                <a:latin typeface="Trebuchet MS" panose="020B0603020202020204" pitchFamily="34" charset="0"/>
                <a:ea typeface="+mn-ea"/>
                <a:cs typeface="Arial" panose="020B0604020202020204" pitchFamily="34" charset="0"/>
              </a:defRPr>
            </a:lvl1pPr>
          </a:lstStyle>
          <a:p>
            <a:fld id="{41811367-ACB9-4E2D-B5B2-203CB73FFFE0}" type="datetime1">
              <a:rPr lang="en-US" smtClean="0"/>
              <a:t>10/21/2019</a:t>
            </a:fld>
            <a:endParaRPr lang="en-US" dirty="0"/>
          </a:p>
        </p:txBody>
      </p:sp>
      <p:sp>
        <p:nvSpPr>
          <p:cNvPr id="12" name="Slide Number Placeholder 4"/>
          <p:cNvSpPr>
            <a:spLocks noGrp="1"/>
          </p:cNvSpPr>
          <p:nvPr>
            <p:ph type="sldNum" sz="quarter" idx="4"/>
          </p:nvPr>
        </p:nvSpPr>
        <p:spPr>
          <a:xfrm>
            <a:off x="304800" y="6356804"/>
            <a:ext cx="385665" cy="365125"/>
          </a:xfrm>
          <a:prstGeom prst="rect">
            <a:avLst/>
          </a:prstGeom>
        </p:spPr>
        <p:txBody>
          <a:bodyPr vert="horz" lIns="91440" tIns="45720" rIns="91440" bIns="45720" rtlCol="0" anchor="ctr"/>
          <a:lstStyle>
            <a:lvl1pPr algn="l">
              <a:defRPr lang="en-US" sz="1100" kern="1200" spc="50" smtClean="0">
                <a:solidFill>
                  <a:schemeClr val="tx1"/>
                </a:solidFill>
                <a:latin typeface="Trebuchet MS" panose="020B0603020202020204" pitchFamily="34" charset="0"/>
                <a:ea typeface="+mn-ea"/>
                <a:cs typeface="Arial" panose="020B0604020202020204" pitchFamily="34" charset="0"/>
              </a:defRPr>
            </a:lvl1pPr>
          </a:lstStyle>
          <a:p>
            <a:fld id="{5B04C07A-0314-4BCE-8CF3-0BD27073BE3C}" type="slidenum">
              <a:rPr lang="en-US" smtClean="0"/>
              <a:pPr/>
              <a:t>‹#›</a:t>
            </a:fld>
            <a:endParaRPr lang="en-US" dirty="0"/>
          </a:p>
        </p:txBody>
      </p:sp>
      <p:sp>
        <p:nvSpPr>
          <p:cNvPr id="9" name="Footer Placeholder 3"/>
          <p:cNvSpPr>
            <a:spLocks noGrp="1"/>
          </p:cNvSpPr>
          <p:nvPr>
            <p:ph type="ftr" sz="quarter" idx="3"/>
          </p:nvPr>
        </p:nvSpPr>
        <p:spPr>
          <a:xfrm>
            <a:off x="7594252" y="6377571"/>
            <a:ext cx="3877245" cy="312154"/>
          </a:xfrm>
          <a:prstGeom prst="rect">
            <a:avLst/>
          </a:prstGeom>
        </p:spPr>
        <p:txBody>
          <a:bodyPr/>
          <a:lstStyle>
            <a:lvl1pPr algn="r">
              <a:defRPr sz="1200" spc="50" baseline="0">
                <a:latin typeface="Trebuchet MS" panose="020B0603020202020204" pitchFamily="34" charset="0"/>
              </a:defRPr>
            </a:lvl1pPr>
          </a:lstStyle>
          <a:p>
            <a:r>
              <a:rPr lang="en-US" dirty="0"/>
              <a:t>Department Name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7" y="6324600"/>
            <a:ext cx="417216" cy="413718"/>
          </a:xfrm>
          <a:prstGeom prst="rect">
            <a:avLst/>
          </a:prstGeom>
          <a:effectLst/>
        </p:spPr>
      </p:pic>
    </p:spTree>
    <p:extLst>
      <p:ext uri="{BB962C8B-B14F-4D97-AF65-F5344CB8AC3E}">
        <p14:creationId xmlns:p14="http://schemas.microsoft.com/office/powerpoint/2010/main" val="404356122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6" name="Rectangle 153"/>
          <p:cNvSpPr>
            <a:spLocks noGrp="1" noRot="1" noChangeArrowheads="1"/>
          </p:cNvSpPr>
          <p:nvPr>
            <p:ph type="title"/>
          </p:nvPr>
        </p:nvSpPr>
        <p:spPr bwMode="auto">
          <a:xfrm>
            <a:off x="402168" y="194582"/>
            <a:ext cx="113876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9" name="Date Placeholder 1"/>
          <p:cNvSpPr>
            <a:spLocks noGrp="1"/>
          </p:cNvSpPr>
          <p:nvPr>
            <p:ph type="dt" sz="half" idx="2"/>
          </p:nvPr>
        </p:nvSpPr>
        <p:spPr>
          <a:xfrm>
            <a:off x="690465" y="6356804"/>
            <a:ext cx="1084014" cy="365125"/>
          </a:xfrm>
          <a:prstGeom prst="rect">
            <a:avLst/>
          </a:prstGeom>
        </p:spPr>
        <p:txBody>
          <a:bodyPr vert="horz" lIns="91440" tIns="45720" rIns="91440" bIns="45720" rtlCol="0" anchor="ctr"/>
          <a:lstStyle>
            <a:lvl1pPr algn="l">
              <a:defRPr lang="en-US" sz="1100" kern="1200" spc="50" dirty="0" smtClean="0">
                <a:solidFill>
                  <a:schemeClr val="tx1"/>
                </a:solidFill>
                <a:latin typeface="Trebuchet MS" panose="020B0603020202020204" pitchFamily="34" charset="0"/>
                <a:ea typeface="+mn-ea"/>
                <a:cs typeface="Arial" panose="020B0604020202020204" pitchFamily="34" charset="0"/>
              </a:defRPr>
            </a:lvl1pPr>
          </a:lstStyle>
          <a:p>
            <a:fld id="{5E7E16A1-56EF-496A-BB2A-B6504DAE4326}" type="datetime1">
              <a:rPr lang="en-US" smtClean="0"/>
              <a:t>10/21/2019</a:t>
            </a:fld>
            <a:endParaRPr lang="en-US" dirty="0"/>
          </a:p>
        </p:txBody>
      </p:sp>
      <p:sp>
        <p:nvSpPr>
          <p:cNvPr id="10" name="Slide Number Placeholder 4"/>
          <p:cNvSpPr>
            <a:spLocks noGrp="1"/>
          </p:cNvSpPr>
          <p:nvPr>
            <p:ph type="sldNum" sz="quarter" idx="4"/>
          </p:nvPr>
        </p:nvSpPr>
        <p:spPr>
          <a:xfrm>
            <a:off x="304800" y="6356804"/>
            <a:ext cx="385665" cy="365125"/>
          </a:xfrm>
          <a:prstGeom prst="rect">
            <a:avLst/>
          </a:prstGeom>
        </p:spPr>
        <p:txBody>
          <a:bodyPr vert="horz" lIns="91440" tIns="45720" rIns="91440" bIns="45720" rtlCol="0" anchor="ctr"/>
          <a:lstStyle>
            <a:lvl1pPr algn="l">
              <a:defRPr lang="en-US" sz="1100" kern="1200" spc="50" smtClean="0">
                <a:solidFill>
                  <a:schemeClr val="tx1"/>
                </a:solidFill>
                <a:latin typeface="Trebuchet MS" panose="020B0603020202020204" pitchFamily="34" charset="0"/>
                <a:ea typeface="+mn-ea"/>
                <a:cs typeface="Arial" panose="020B0604020202020204" pitchFamily="34" charset="0"/>
              </a:defRPr>
            </a:lvl1pPr>
          </a:lstStyle>
          <a:p>
            <a:fld id="{5B04C07A-0314-4BCE-8CF3-0BD27073BE3C}" type="slidenum">
              <a:rPr lang="en-US" smtClean="0"/>
              <a:pPr/>
              <a:t>‹#›</a:t>
            </a:fld>
            <a:endParaRPr lang="en-US" dirty="0"/>
          </a:p>
        </p:txBody>
      </p:sp>
      <p:sp>
        <p:nvSpPr>
          <p:cNvPr id="8" name="Footer Placeholder 3"/>
          <p:cNvSpPr>
            <a:spLocks noGrp="1"/>
          </p:cNvSpPr>
          <p:nvPr>
            <p:ph type="ftr" sz="quarter" idx="3"/>
          </p:nvPr>
        </p:nvSpPr>
        <p:spPr>
          <a:xfrm>
            <a:off x="7594252" y="6377571"/>
            <a:ext cx="3877245" cy="312154"/>
          </a:xfrm>
          <a:prstGeom prst="rect">
            <a:avLst/>
          </a:prstGeom>
        </p:spPr>
        <p:txBody>
          <a:bodyPr/>
          <a:lstStyle>
            <a:lvl1pPr algn="r">
              <a:defRPr sz="1200" spc="50" baseline="0">
                <a:latin typeface="Trebuchet MS" panose="020B0603020202020204" pitchFamily="34" charset="0"/>
              </a:defRPr>
            </a:lvl1pPr>
          </a:lstStyle>
          <a:p>
            <a:r>
              <a:rPr lang="en-US" dirty="0"/>
              <a:t>Department Name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7" y="6324600"/>
            <a:ext cx="417216" cy="413718"/>
          </a:xfrm>
          <a:prstGeom prst="rect">
            <a:avLst/>
          </a:prstGeom>
          <a:effectLst/>
        </p:spPr>
      </p:pic>
    </p:spTree>
    <p:extLst>
      <p:ext uri="{BB962C8B-B14F-4D97-AF65-F5344CB8AC3E}">
        <p14:creationId xmlns:p14="http://schemas.microsoft.com/office/powerpoint/2010/main" val="276777264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8" name="Date Placeholder 1"/>
          <p:cNvSpPr>
            <a:spLocks noGrp="1"/>
          </p:cNvSpPr>
          <p:nvPr>
            <p:ph type="dt" sz="half" idx="2"/>
          </p:nvPr>
        </p:nvSpPr>
        <p:spPr>
          <a:xfrm>
            <a:off x="690465" y="6356804"/>
            <a:ext cx="1084014" cy="365125"/>
          </a:xfrm>
          <a:prstGeom prst="rect">
            <a:avLst/>
          </a:prstGeom>
        </p:spPr>
        <p:txBody>
          <a:bodyPr vert="horz" lIns="91440" tIns="45720" rIns="91440" bIns="45720" rtlCol="0" anchor="ctr"/>
          <a:lstStyle>
            <a:lvl1pPr algn="l">
              <a:defRPr lang="en-US" sz="1100" kern="1200" spc="50" dirty="0" smtClean="0">
                <a:solidFill>
                  <a:schemeClr val="tx1"/>
                </a:solidFill>
                <a:latin typeface="Trebuchet MS" panose="020B0603020202020204" pitchFamily="34" charset="0"/>
                <a:ea typeface="+mn-ea"/>
                <a:cs typeface="Arial" panose="020B0604020202020204" pitchFamily="34" charset="0"/>
              </a:defRPr>
            </a:lvl1pPr>
          </a:lstStyle>
          <a:p>
            <a:fld id="{D9C1E88B-2A53-442E-98C2-3AC72DA01AF0}" type="datetime1">
              <a:rPr lang="en-US" smtClean="0"/>
              <a:t>10/21/2019</a:t>
            </a:fld>
            <a:endParaRPr lang="en-US" dirty="0"/>
          </a:p>
        </p:txBody>
      </p:sp>
      <p:sp>
        <p:nvSpPr>
          <p:cNvPr id="10" name="Slide Number Placeholder 4"/>
          <p:cNvSpPr>
            <a:spLocks noGrp="1"/>
          </p:cNvSpPr>
          <p:nvPr>
            <p:ph type="sldNum" sz="quarter" idx="4"/>
          </p:nvPr>
        </p:nvSpPr>
        <p:spPr>
          <a:xfrm>
            <a:off x="304800" y="6356804"/>
            <a:ext cx="385665" cy="365125"/>
          </a:xfrm>
          <a:prstGeom prst="rect">
            <a:avLst/>
          </a:prstGeom>
        </p:spPr>
        <p:txBody>
          <a:bodyPr vert="horz" lIns="91440" tIns="45720" rIns="91440" bIns="45720" rtlCol="0" anchor="ctr"/>
          <a:lstStyle>
            <a:lvl1pPr algn="l">
              <a:defRPr lang="en-US" sz="1100" kern="1200" spc="50" smtClean="0">
                <a:solidFill>
                  <a:schemeClr val="tx1"/>
                </a:solidFill>
                <a:latin typeface="Trebuchet MS" panose="020B0603020202020204" pitchFamily="34" charset="0"/>
                <a:ea typeface="+mn-ea"/>
                <a:cs typeface="Arial" panose="020B0604020202020204" pitchFamily="34" charset="0"/>
              </a:defRPr>
            </a:lvl1pPr>
          </a:lstStyle>
          <a:p>
            <a:fld id="{5B04C07A-0314-4BCE-8CF3-0BD27073BE3C}" type="slidenum">
              <a:rPr lang="en-US" smtClean="0"/>
              <a:pPr/>
              <a:t>‹#›</a:t>
            </a:fld>
            <a:endParaRPr lang="en-US" dirty="0"/>
          </a:p>
        </p:txBody>
      </p:sp>
      <p:sp>
        <p:nvSpPr>
          <p:cNvPr id="7" name="Footer Placeholder 3"/>
          <p:cNvSpPr>
            <a:spLocks noGrp="1"/>
          </p:cNvSpPr>
          <p:nvPr>
            <p:ph type="ftr" sz="quarter" idx="3"/>
          </p:nvPr>
        </p:nvSpPr>
        <p:spPr>
          <a:xfrm>
            <a:off x="7594252" y="6377571"/>
            <a:ext cx="3877245" cy="312154"/>
          </a:xfrm>
          <a:prstGeom prst="rect">
            <a:avLst/>
          </a:prstGeom>
        </p:spPr>
        <p:txBody>
          <a:bodyPr/>
          <a:lstStyle>
            <a:lvl1pPr algn="r">
              <a:defRPr sz="1200" spc="50" baseline="0">
                <a:latin typeface="Trebuchet MS" panose="020B0603020202020204" pitchFamily="34" charset="0"/>
              </a:defRPr>
            </a:lvl1pPr>
          </a:lstStyle>
          <a:p>
            <a:r>
              <a:rPr lang="en-US" dirty="0"/>
              <a:t>Department Name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7" y="6324600"/>
            <a:ext cx="417216" cy="413718"/>
          </a:xfrm>
          <a:prstGeom prst="rect">
            <a:avLst/>
          </a:prstGeom>
          <a:effectLst/>
        </p:spPr>
      </p:pic>
    </p:spTree>
    <p:extLst>
      <p:ext uri="{BB962C8B-B14F-4D97-AF65-F5344CB8AC3E}">
        <p14:creationId xmlns:p14="http://schemas.microsoft.com/office/powerpoint/2010/main" val="21164530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Closing Titl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solidFill>
                  <a:srgbClr val="E6E6E6"/>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1"/>
          <p:cNvSpPr>
            <a:spLocks noGrp="1"/>
          </p:cNvSpPr>
          <p:nvPr>
            <p:ph type="dt" sz="half" idx="2"/>
          </p:nvPr>
        </p:nvSpPr>
        <p:spPr>
          <a:xfrm>
            <a:off x="690465" y="6356804"/>
            <a:ext cx="1084014" cy="365125"/>
          </a:xfrm>
          <a:prstGeom prst="rect">
            <a:avLst/>
          </a:prstGeom>
        </p:spPr>
        <p:txBody>
          <a:bodyPr vert="horz" lIns="91440" tIns="45720" rIns="91440" bIns="45720" rtlCol="0" anchor="ctr"/>
          <a:lstStyle>
            <a:lvl1pPr algn="l">
              <a:defRPr lang="en-US" sz="1100" kern="1200" spc="50" dirty="0" smtClean="0">
                <a:solidFill>
                  <a:schemeClr val="tx1"/>
                </a:solidFill>
                <a:latin typeface="Trebuchet MS" panose="020B0603020202020204" pitchFamily="34" charset="0"/>
                <a:ea typeface="+mn-ea"/>
                <a:cs typeface="Arial" panose="020B0604020202020204" pitchFamily="34" charset="0"/>
              </a:defRPr>
            </a:lvl1pPr>
          </a:lstStyle>
          <a:p>
            <a:fld id="{4EA8F158-872A-467C-95FD-810133BEFFC4}" type="datetime1">
              <a:rPr lang="en-US" smtClean="0"/>
              <a:t>10/21/2019</a:t>
            </a:fld>
            <a:endParaRPr lang="en-US" dirty="0"/>
          </a:p>
        </p:txBody>
      </p:sp>
      <p:sp>
        <p:nvSpPr>
          <p:cNvPr id="8" name="Slide Number Placeholder 4"/>
          <p:cNvSpPr>
            <a:spLocks noGrp="1"/>
          </p:cNvSpPr>
          <p:nvPr>
            <p:ph type="sldNum" sz="quarter" idx="4"/>
          </p:nvPr>
        </p:nvSpPr>
        <p:spPr>
          <a:xfrm>
            <a:off x="304800" y="6356804"/>
            <a:ext cx="385665" cy="365125"/>
          </a:xfrm>
          <a:prstGeom prst="rect">
            <a:avLst/>
          </a:prstGeom>
        </p:spPr>
        <p:txBody>
          <a:bodyPr vert="horz" lIns="91440" tIns="45720" rIns="91440" bIns="45720" rtlCol="0" anchor="ctr"/>
          <a:lstStyle>
            <a:lvl1pPr algn="l">
              <a:defRPr lang="en-US" sz="1100" kern="1200" spc="50" smtClean="0">
                <a:solidFill>
                  <a:schemeClr val="tx1"/>
                </a:solidFill>
                <a:latin typeface="Trebuchet MS" panose="020B0603020202020204" pitchFamily="34" charset="0"/>
                <a:ea typeface="+mn-ea"/>
                <a:cs typeface="Arial" panose="020B0604020202020204" pitchFamily="34" charset="0"/>
              </a:defRPr>
            </a:lvl1pPr>
          </a:lstStyle>
          <a:p>
            <a:fld id="{5B04C07A-0314-4BCE-8CF3-0BD27073BE3C}"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7" y="6324600"/>
            <a:ext cx="417216" cy="413718"/>
          </a:xfrm>
          <a:prstGeom prst="rect">
            <a:avLst/>
          </a:prstGeom>
          <a:effectLst/>
        </p:spPr>
      </p:pic>
    </p:spTree>
    <p:extLst>
      <p:ext uri="{BB962C8B-B14F-4D97-AF65-F5344CB8AC3E}">
        <p14:creationId xmlns:p14="http://schemas.microsoft.com/office/powerpoint/2010/main" val="1097213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027" name="Rectangle 153"/>
          <p:cNvSpPr>
            <a:spLocks noGrp="1" noRot="1" noChangeArrowheads="1"/>
          </p:cNvSpPr>
          <p:nvPr>
            <p:ph type="title"/>
          </p:nvPr>
        </p:nvSpPr>
        <p:spPr bwMode="auto">
          <a:xfrm>
            <a:off x="402168" y="194582"/>
            <a:ext cx="113876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8" name="Rectangle 157"/>
          <p:cNvSpPr>
            <a:spLocks noGrp="1" noRot="1" noChangeArrowheads="1"/>
          </p:cNvSpPr>
          <p:nvPr>
            <p:ph type="body" idx="1"/>
          </p:nvPr>
        </p:nvSpPr>
        <p:spPr bwMode="auto">
          <a:xfrm>
            <a:off x="402168" y="1397000"/>
            <a:ext cx="11387667" cy="451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p:txBody>
      </p:sp>
      <p:sp>
        <p:nvSpPr>
          <p:cNvPr id="20" name="Date Placeholder 1"/>
          <p:cNvSpPr>
            <a:spLocks noGrp="1"/>
          </p:cNvSpPr>
          <p:nvPr>
            <p:ph type="dt" sz="half" idx="2"/>
          </p:nvPr>
        </p:nvSpPr>
        <p:spPr>
          <a:xfrm>
            <a:off x="690465" y="6356804"/>
            <a:ext cx="1093068" cy="365125"/>
          </a:xfrm>
          <a:prstGeom prst="rect">
            <a:avLst/>
          </a:prstGeom>
        </p:spPr>
        <p:txBody>
          <a:bodyPr vert="horz" lIns="91440" tIns="45720" rIns="91440" bIns="45720" rtlCol="0" anchor="ctr"/>
          <a:lstStyle>
            <a:lvl1pPr algn="l">
              <a:defRPr lang="en-US" sz="1100" kern="1200" spc="50" dirty="0" smtClean="0">
                <a:solidFill>
                  <a:schemeClr val="tx1"/>
                </a:solidFill>
                <a:latin typeface="Trebuchet MS" panose="020B0603020202020204" pitchFamily="34" charset="0"/>
                <a:ea typeface="+mn-ea"/>
                <a:cs typeface="Arial" panose="020B0604020202020204" pitchFamily="34" charset="0"/>
              </a:defRPr>
            </a:lvl1pPr>
          </a:lstStyle>
          <a:p>
            <a:fld id="{EACFB63A-F582-4644-BC06-78D59BE7E86F}" type="datetime1">
              <a:rPr lang="en-US" smtClean="0"/>
              <a:t>10/21/2019</a:t>
            </a:fld>
            <a:endParaRPr lang="en-US" dirty="0"/>
          </a:p>
        </p:txBody>
      </p:sp>
      <p:sp>
        <p:nvSpPr>
          <p:cNvPr id="21" name="Slide Number Placeholder 4"/>
          <p:cNvSpPr>
            <a:spLocks noGrp="1"/>
          </p:cNvSpPr>
          <p:nvPr>
            <p:ph type="sldNum" sz="quarter" idx="4"/>
          </p:nvPr>
        </p:nvSpPr>
        <p:spPr>
          <a:xfrm>
            <a:off x="304800" y="6356804"/>
            <a:ext cx="385665" cy="365125"/>
          </a:xfrm>
          <a:prstGeom prst="rect">
            <a:avLst/>
          </a:prstGeom>
        </p:spPr>
        <p:txBody>
          <a:bodyPr vert="horz" lIns="91440" tIns="45720" rIns="91440" bIns="45720" rtlCol="0" anchor="ctr"/>
          <a:lstStyle>
            <a:lvl1pPr algn="l">
              <a:defRPr lang="en-US" sz="1100" kern="1200" spc="50" smtClean="0">
                <a:solidFill>
                  <a:schemeClr val="tx1"/>
                </a:solidFill>
                <a:latin typeface="Trebuchet MS" panose="020B0603020202020204" pitchFamily="34" charset="0"/>
                <a:ea typeface="+mn-ea"/>
                <a:cs typeface="Arial" panose="020B0604020202020204" pitchFamily="34" charset="0"/>
              </a:defRPr>
            </a:lvl1pPr>
          </a:lstStyle>
          <a:p>
            <a:fld id="{5B04C07A-0314-4BCE-8CF3-0BD27073BE3C}" type="slidenum">
              <a:rPr lang="en-US" smtClean="0"/>
              <a:pPr/>
              <a:t>‹#›</a:t>
            </a:fld>
            <a:endParaRPr lang="en-US" dirty="0"/>
          </a:p>
        </p:txBody>
      </p:sp>
    </p:spTree>
    <p:extLst>
      <p:ext uri="{BB962C8B-B14F-4D97-AF65-F5344CB8AC3E}">
        <p14:creationId xmlns:p14="http://schemas.microsoft.com/office/powerpoint/2010/main" val="413577116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Lst>
  <p:transition>
    <p:fade/>
  </p:transition>
  <p:hf hdr="0"/>
  <p:txStyles>
    <p:titleStyle>
      <a:lvl1pPr algn="l" rtl="0" eaLnBrk="1" fontAlgn="base" hangingPunct="1">
        <a:spcBef>
          <a:spcPct val="0"/>
        </a:spcBef>
        <a:spcAft>
          <a:spcPct val="0"/>
        </a:spcAft>
        <a:defRPr sz="4000" b="1">
          <a:solidFill>
            <a:srgbClr val="E6E6E6"/>
          </a:solidFill>
          <a:latin typeface="Trebuchet MS" panose="020B0603020202020204" pitchFamily="34" charset="0"/>
          <a:ea typeface="+mj-ea"/>
          <a:cs typeface="+mj-cs"/>
        </a:defRPr>
      </a:lvl1pPr>
      <a:lvl2pPr algn="ctr" rtl="0" eaLnBrk="1" fontAlgn="base" hangingPunct="1">
        <a:spcBef>
          <a:spcPct val="0"/>
        </a:spcBef>
        <a:spcAft>
          <a:spcPct val="0"/>
        </a:spcAft>
        <a:defRPr sz="3300">
          <a:solidFill>
            <a:srgbClr val="FFFF66"/>
          </a:solidFill>
          <a:effectLst>
            <a:outerShdw blurRad="38100" dist="38100" dir="2700000" algn="tl">
              <a:srgbClr val="000000"/>
            </a:outerShdw>
          </a:effectLst>
          <a:latin typeface="Trebuchet MS" pitchFamily="34" charset="0"/>
        </a:defRPr>
      </a:lvl2pPr>
      <a:lvl3pPr algn="ctr" rtl="0" eaLnBrk="1" fontAlgn="base" hangingPunct="1">
        <a:spcBef>
          <a:spcPct val="0"/>
        </a:spcBef>
        <a:spcAft>
          <a:spcPct val="0"/>
        </a:spcAft>
        <a:defRPr sz="3300">
          <a:solidFill>
            <a:srgbClr val="FFFF66"/>
          </a:solidFill>
          <a:effectLst>
            <a:outerShdw blurRad="38100" dist="38100" dir="2700000" algn="tl">
              <a:srgbClr val="000000"/>
            </a:outerShdw>
          </a:effectLst>
          <a:latin typeface="Trebuchet MS" pitchFamily="34" charset="0"/>
        </a:defRPr>
      </a:lvl3pPr>
      <a:lvl4pPr algn="ctr" rtl="0" eaLnBrk="1" fontAlgn="base" hangingPunct="1">
        <a:spcBef>
          <a:spcPct val="0"/>
        </a:spcBef>
        <a:spcAft>
          <a:spcPct val="0"/>
        </a:spcAft>
        <a:defRPr sz="3300">
          <a:solidFill>
            <a:srgbClr val="FFFF66"/>
          </a:solidFill>
          <a:effectLst>
            <a:outerShdw blurRad="38100" dist="38100" dir="2700000" algn="tl">
              <a:srgbClr val="000000"/>
            </a:outerShdw>
          </a:effectLst>
          <a:latin typeface="Trebuchet MS" pitchFamily="34" charset="0"/>
        </a:defRPr>
      </a:lvl4pPr>
      <a:lvl5pPr algn="ctr" rtl="0" eaLnBrk="1" fontAlgn="base" hangingPunct="1">
        <a:spcBef>
          <a:spcPct val="0"/>
        </a:spcBef>
        <a:spcAft>
          <a:spcPct val="0"/>
        </a:spcAft>
        <a:defRPr sz="3300">
          <a:solidFill>
            <a:srgbClr val="FFFF66"/>
          </a:solidFill>
          <a:effectLst>
            <a:outerShdw blurRad="38100" dist="38100" dir="2700000" algn="tl">
              <a:srgbClr val="000000"/>
            </a:outerShdw>
          </a:effectLst>
          <a:latin typeface="Trebuchet MS" pitchFamily="34" charset="0"/>
        </a:defRPr>
      </a:lvl5pPr>
      <a:lvl6pPr marL="342900" algn="ctr" rtl="0" eaLnBrk="1" fontAlgn="base" hangingPunct="1">
        <a:spcBef>
          <a:spcPct val="0"/>
        </a:spcBef>
        <a:spcAft>
          <a:spcPct val="0"/>
        </a:spcAft>
        <a:defRPr sz="3300">
          <a:solidFill>
            <a:srgbClr val="FFCC00"/>
          </a:solidFill>
          <a:effectLst>
            <a:outerShdw blurRad="38100" dist="38100" dir="2700000" algn="tl">
              <a:srgbClr val="000000"/>
            </a:outerShdw>
          </a:effectLst>
          <a:latin typeface="Times New Roman" pitchFamily="18" charset="0"/>
        </a:defRPr>
      </a:lvl6pPr>
      <a:lvl7pPr marL="685800" algn="ctr" rtl="0" eaLnBrk="1" fontAlgn="base" hangingPunct="1">
        <a:spcBef>
          <a:spcPct val="0"/>
        </a:spcBef>
        <a:spcAft>
          <a:spcPct val="0"/>
        </a:spcAft>
        <a:defRPr sz="3300">
          <a:solidFill>
            <a:srgbClr val="FFCC00"/>
          </a:solidFill>
          <a:effectLst>
            <a:outerShdw blurRad="38100" dist="38100" dir="2700000" algn="tl">
              <a:srgbClr val="000000"/>
            </a:outerShdw>
          </a:effectLst>
          <a:latin typeface="Times New Roman" pitchFamily="18" charset="0"/>
        </a:defRPr>
      </a:lvl7pPr>
      <a:lvl8pPr marL="1028700" algn="ctr" rtl="0" eaLnBrk="1" fontAlgn="base" hangingPunct="1">
        <a:spcBef>
          <a:spcPct val="0"/>
        </a:spcBef>
        <a:spcAft>
          <a:spcPct val="0"/>
        </a:spcAft>
        <a:defRPr sz="3300">
          <a:solidFill>
            <a:srgbClr val="FFCC00"/>
          </a:solidFill>
          <a:effectLst>
            <a:outerShdw blurRad="38100" dist="38100" dir="2700000" algn="tl">
              <a:srgbClr val="000000"/>
            </a:outerShdw>
          </a:effectLst>
          <a:latin typeface="Times New Roman" pitchFamily="18" charset="0"/>
        </a:defRPr>
      </a:lvl8pPr>
      <a:lvl9pPr marL="1371600" algn="ctr" rtl="0" eaLnBrk="1" fontAlgn="base" hangingPunct="1">
        <a:spcBef>
          <a:spcPct val="0"/>
        </a:spcBef>
        <a:spcAft>
          <a:spcPct val="0"/>
        </a:spcAft>
        <a:defRPr sz="3300">
          <a:solidFill>
            <a:srgbClr val="FFCC00"/>
          </a:solidFill>
          <a:effectLst>
            <a:outerShdw blurRad="38100" dist="38100" dir="2700000" algn="tl">
              <a:srgbClr val="000000"/>
            </a:outerShdw>
          </a:effectLst>
          <a:latin typeface="Times New Roman" pitchFamily="18" charset="0"/>
        </a:defRPr>
      </a:lvl9pPr>
    </p:titleStyle>
    <p:bodyStyle>
      <a:lvl1pPr marL="227013" indent="-227013" algn="l" rtl="0" eaLnBrk="1" fontAlgn="base" hangingPunct="1">
        <a:spcBef>
          <a:spcPct val="20000"/>
        </a:spcBef>
        <a:spcAft>
          <a:spcPct val="0"/>
        </a:spcAft>
        <a:buClr>
          <a:srgbClr val="E6E6E6"/>
        </a:buClr>
        <a:buFont typeface="Wingdings" panose="05000000000000000000" pitchFamily="2" charset="2"/>
        <a:buChar char="§"/>
        <a:defRPr sz="3200">
          <a:solidFill>
            <a:schemeClr val="tx1"/>
          </a:solidFill>
          <a:latin typeface="Trebuchet MS" panose="020B0603020202020204" pitchFamily="34" charset="0"/>
          <a:ea typeface="+mn-ea"/>
          <a:cs typeface="+mn-cs"/>
        </a:defRPr>
      </a:lvl1pPr>
      <a:lvl2pPr marL="604838" indent="-214313" algn="l" rtl="0" eaLnBrk="1" fontAlgn="base" hangingPunct="1">
        <a:spcBef>
          <a:spcPct val="20000"/>
        </a:spcBef>
        <a:spcAft>
          <a:spcPct val="0"/>
        </a:spcAft>
        <a:buClr>
          <a:srgbClr val="E6E6E6"/>
        </a:buClr>
        <a:buFont typeface="HelveticaNeueLT Std Med" panose="020B0604020202020204" pitchFamily="34" charset="0"/>
        <a:buChar char="–"/>
        <a:defRPr sz="2800">
          <a:solidFill>
            <a:schemeClr val="tx1"/>
          </a:solidFill>
          <a:latin typeface="Trebuchet MS" panose="020B0603020202020204" pitchFamily="34" charset="0"/>
        </a:defRPr>
      </a:lvl2pPr>
      <a:lvl3pPr marL="862013" indent="-171450" algn="l" rtl="0" eaLnBrk="1" fontAlgn="base" hangingPunct="1">
        <a:spcBef>
          <a:spcPct val="20000"/>
        </a:spcBef>
        <a:spcAft>
          <a:spcPct val="0"/>
        </a:spcAft>
        <a:buClr>
          <a:srgbClr val="E6E6E6"/>
        </a:buClr>
        <a:buFont typeface="Wingdings" panose="05000000000000000000" pitchFamily="2" charset="2"/>
        <a:buChar char="§"/>
        <a:defRPr sz="2400">
          <a:solidFill>
            <a:schemeClr val="tx1"/>
          </a:solidFill>
          <a:latin typeface="Trebuchet MS" panose="020B0603020202020204" pitchFamily="34" charset="0"/>
        </a:defRPr>
      </a:lvl3pPr>
      <a:lvl4pPr marL="1200150" indent="-171450" algn="l" rtl="0" eaLnBrk="1" fontAlgn="base" hangingPunct="1">
        <a:spcBef>
          <a:spcPct val="20000"/>
        </a:spcBef>
        <a:spcAft>
          <a:spcPct val="0"/>
        </a:spcAft>
        <a:buClr>
          <a:srgbClr val="E6E6E6"/>
        </a:buClr>
        <a:buFont typeface="HelveticaNeueLT Std Med" panose="020B0604020202020204" pitchFamily="34" charset="0"/>
        <a:buChar char="–"/>
        <a:defRPr sz="2000">
          <a:solidFill>
            <a:schemeClr val="tx1"/>
          </a:solidFill>
          <a:latin typeface="Trebuchet MS" panose="020B0603020202020204" pitchFamily="34" charset="0"/>
        </a:defRPr>
      </a:lvl4pPr>
      <a:lvl5pPr marL="1543050" indent="-171450" algn="l" rtl="0" eaLnBrk="1" fontAlgn="base" hangingPunct="1">
        <a:spcBef>
          <a:spcPct val="20000"/>
        </a:spcBef>
        <a:spcAft>
          <a:spcPct val="0"/>
        </a:spcAft>
        <a:buClr>
          <a:srgbClr val="FFFB53"/>
        </a:buClr>
        <a:buFont typeface="Arial" panose="020B0604020202020204" pitchFamily="34" charset="0"/>
        <a:buChar char="►"/>
        <a:defRPr sz="1500">
          <a:solidFill>
            <a:schemeClr val="tx1"/>
          </a:solidFill>
          <a:latin typeface="HelveticaNeueLT Std Med" panose="020B0604020202020204" pitchFamily="34" charset="0"/>
        </a:defRPr>
      </a:lvl5pPr>
      <a:lvl6pPr marL="1885950" indent="-171450" algn="l" rtl="0" eaLnBrk="1" fontAlgn="base" hangingPunct="1">
        <a:spcBef>
          <a:spcPct val="20000"/>
        </a:spcBef>
        <a:spcAft>
          <a:spcPct val="0"/>
        </a:spcAft>
        <a:buClr>
          <a:srgbClr val="FFCC00"/>
        </a:buClr>
        <a:buFont typeface="Arial" charset="0"/>
        <a:buChar char="►"/>
        <a:defRPr sz="1500">
          <a:solidFill>
            <a:schemeClr val="tx1"/>
          </a:solidFill>
          <a:effectLst>
            <a:outerShdw blurRad="38100" dist="38100" dir="2700000" algn="tl">
              <a:srgbClr val="000000"/>
            </a:outerShdw>
          </a:effectLst>
          <a:latin typeface="+mn-lt"/>
        </a:defRPr>
      </a:lvl6pPr>
      <a:lvl7pPr marL="2228850" indent="-171450" algn="l" rtl="0" eaLnBrk="1" fontAlgn="base" hangingPunct="1">
        <a:spcBef>
          <a:spcPct val="20000"/>
        </a:spcBef>
        <a:spcAft>
          <a:spcPct val="0"/>
        </a:spcAft>
        <a:buClr>
          <a:srgbClr val="FFCC00"/>
        </a:buClr>
        <a:buFont typeface="Arial" charset="0"/>
        <a:buChar char="►"/>
        <a:defRPr sz="1500">
          <a:solidFill>
            <a:schemeClr val="tx1"/>
          </a:solidFill>
          <a:effectLst>
            <a:outerShdw blurRad="38100" dist="38100" dir="2700000" algn="tl">
              <a:srgbClr val="000000"/>
            </a:outerShdw>
          </a:effectLst>
          <a:latin typeface="+mn-lt"/>
        </a:defRPr>
      </a:lvl7pPr>
      <a:lvl8pPr marL="2571750" indent="-171450" algn="l" rtl="0" eaLnBrk="1" fontAlgn="base" hangingPunct="1">
        <a:spcBef>
          <a:spcPct val="20000"/>
        </a:spcBef>
        <a:spcAft>
          <a:spcPct val="0"/>
        </a:spcAft>
        <a:buClr>
          <a:srgbClr val="FFCC00"/>
        </a:buClr>
        <a:buFont typeface="Arial" charset="0"/>
        <a:buChar char="►"/>
        <a:defRPr sz="1500">
          <a:solidFill>
            <a:schemeClr val="tx1"/>
          </a:solidFill>
          <a:effectLst>
            <a:outerShdw blurRad="38100" dist="38100" dir="2700000" algn="tl">
              <a:srgbClr val="000000"/>
            </a:outerShdw>
          </a:effectLst>
          <a:latin typeface="+mn-lt"/>
        </a:defRPr>
      </a:lvl8pPr>
      <a:lvl9pPr marL="2914650" indent="-171450" algn="l" rtl="0" eaLnBrk="1" fontAlgn="base" hangingPunct="1">
        <a:spcBef>
          <a:spcPct val="20000"/>
        </a:spcBef>
        <a:spcAft>
          <a:spcPct val="0"/>
        </a:spcAft>
        <a:buClr>
          <a:srgbClr val="FFCC00"/>
        </a:buClr>
        <a:buFont typeface="Arial" charset="0"/>
        <a:buChar char="►"/>
        <a:defRPr sz="1500">
          <a:solidFill>
            <a:schemeClr val="tx1"/>
          </a:solidFill>
          <a:effectLst>
            <a:outerShdw blurRad="38100" dist="38100" dir="2700000" algn="tl">
              <a:srgbClr val="000000"/>
            </a:outerShdw>
          </a:effectLst>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24"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openclipart.org/detail/28419/magnifying-glass-by-bitterjug"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www.publicdomainpictures.net/view-image.php?image=34596&amp;picture=question-mar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1936" y="1105262"/>
            <a:ext cx="9244764" cy="1149098"/>
          </a:xfrm>
        </p:spPr>
        <p:txBody>
          <a:bodyPr/>
          <a:lstStyle/>
          <a:p>
            <a:r>
              <a:rPr lang="en-US" dirty="0"/>
              <a:t>High-Energy Fires:</a:t>
            </a:r>
            <a:br>
              <a:rPr lang="en-US" dirty="0"/>
            </a:br>
            <a:r>
              <a:rPr lang="en-US" dirty="0"/>
              <a:t>Concerns &amp; Protections</a:t>
            </a:r>
          </a:p>
        </p:txBody>
      </p:sp>
      <p:sp>
        <p:nvSpPr>
          <p:cNvPr id="16" name="Subtitle 15"/>
          <p:cNvSpPr>
            <a:spLocks noGrp="1"/>
          </p:cNvSpPr>
          <p:nvPr>
            <p:ph type="subTitle" idx="1"/>
          </p:nvPr>
        </p:nvSpPr>
        <p:spPr>
          <a:xfrm>
            <a:off x="2451936" y="2692076"/>
            <a:ext cx="7703092" cy="849004"/>
          </a:xfrm>
        </p:spPr>
        <p:txBody>
          <a:bodyPr/>
          <a:lstStyle/>
          <a:p>
            <a:r>
              <a:rPr lang="en-US" dirty="0"/>
              <a:t>Triennial International Aircraft Fire and Cabin Safety Research Conference</a:t>
            </a:r>
          </a:p>
        </p:txBody>
      </p:sp>
      <p:sp>
        <p:nvSpPr>
          <p:cNvPr id="5" name="Text Placeholder 4"/>
          <p:cNvSpPr>
            <a:spLocks noGrp="1"/>
          </p:cNvSpPr>
          <p:nvPr>
            <p:ph type="body" sz="quarter" idx="13"/>
          </p:nvPr>
        </p:nvSpPr>
        <p:spPr>
          <a:xfrm>
            <a:off x="4600135" y="4322778"/>
            <a:ext cx="7327395" cy="1149099"/>
          </a:xfrm>
        </p:spPr>
        <p:txBody>
          <a:bodyPr/>
          <a:lstStyle/>
          <a:p>
            <a:r>
              <a:rPr lang="en-US" dirty="0"/>
              <a:t>Retired Capt. Boomer Bombardi </a:t>
            </a:r>
          </a:p>
          <a:p>
            <a:r>
              <a:rPr lang="en-US" dirty="0"/>
              <a:t>Capt. Scott Schwartz, Director, Dangerous Goods</a:t>
            </a:r>
          </a:p>
          <a:p>
            <a:r>
              <a:rPr lang="en-US" i="1" dirty="0"/>
              <a:t>Air Line Pilots Association, Int’l</a:t>
            </a:r>
          </a:p>
        </p:txBody>
      </p:sp>
      <p:sp>
        <p:nvSpPr>
          <p:cNvPr id="7" name="Text Placeholder 6"/>
          <p:cNvSpPr>
            <a:spLocks noGrp="1"/>
          </p:cNvSpPr>
          <p:nvPr>
            <p:ph type="body" sz="quarter" idx="15"/>
          </p:nvPr>
        </p:nvSpPr>
        <p:spPr>
          <a:xfrm>
            <a:off x="2451936" y="3691826"/>
            <a:ext cx="6222889" cy="361466"/>
          </a:xfrm>
        </p:spPr>
        <p:txBody>
          <a:bodyPr/>
          <a:lstStyle/>
          <a:p>
            <a:r>
              <a:rPr lang="en-US" dirty="0"/>
              <a:t>October 29, 2019</a:t>
            </a:r>
          </a:p>
        </p:txBody>
      </p:sp>
    </p:spTree>
    <p:extLst>
      <p:ext uri="{BB962C8B-B14F-4D97-AF65-F5344CB8AC3E}">
        <p14:creationId xmlns:p14="http://schemas.microsoft.com/office/powerpoint/2010/main" val="322172539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6639" y="1368425"/>
            <a:ext cx="10463447" cy="4307445"/>
          </a:xfrm>
          <a:solidFill>
            <a:schemeClr val="tx2">
              <a:alpha val="25000"/>
            </a:schemeClr>
          </a:solidFill>
        </p:spPr>
        <p:txBody>
          <a:bodyPr/>
          <a:lstStyle/>
          <a:p>
            <a:pPr>
              <a:buClr>
                <a:srgbClr val="DCDCDC"/>
              </a:buClr>
            </a:pPr>
            <a:r>
              <a:rPr lang="en-US" dirty="0">
                <a:solidFill>
                  <a:schemeClr val="bg1">
                    <a:lumMod val="50000"/>
                  </a:schemeClr>
                </a:solidFill>
              </a:rPr>
              <a:t>High Energy Fire Training Enhancement WG</a:t>
            </a:r>
          </a:p>
          <a:p>
            <a:pPr>
              <a:buClr>
                <a:srgbClr val="DCDCDC"/>
              </a:buClr>
            </a:pPr>
            <a:r>
              <a:rPr lang="en-US" dirty="0">
                <a:solidFill>
                  <a:schemeClr val="bg1">
                    <a:lumMod val="50000"/>
                  </a:schemeClr>
                </a:solidFill>
              </a:rPr>
              <a:t>Tasked Aug 2017 – Recommendations Nov. 2018 </a:t>
            </a:r>
          </a:p>
          <a:p>
            <a:pPr>
              <a:buClr>
                <a:srgbClr val="DCDCDC"/>
              </a:buClr>
            </a:pPr>
            <a:r>
              <a:rPr lang="en-US" dirty="0">
                <a:solidFill>
                  <a:schemeClr val="bg1">
                    <a:lumMod val="50000"/>
                  </a:schemeClr>
                </a:solidFill>
              </a:rPr>
              <a:t>Assumption that each passenger is carrying between 2-3 lithium ion devices per flight</a:t>
            </a:r>
          </a:p>
          <a:p>
            <a:pPr>
              <a:buClr>
                <a:srgbClr val="DCDCDC"/>
              </a:buClr>
            </a:pPr>
            <a:r>
              <a:rPr lang="en-US" dirty="0">
                <a:solidFill>
                  <a:schemeClr val="bg1">
                    <a:lumMod val="50000"/>
                  </a:schemeClr>
                </a:solidFill>
              </a:rPr>
              <a:t>Pilots &amp; Flight Attendants now have EFBs</a:t>
            </a:r>
          </a:p>
          <a:p>
            <a:pPr>
              <a:buClr>
                <a:srgbClr val="DCDCDC"/>
              </a:buClr>
            </a:pPr>
            <a:endParaRPr lang="en-US" dirty="0">
              <a:solidFill>
                <a:schemeClr val="bg1">
                  <a:lumMod val="50000"/>
                </a:schemeClr>
              </a:solidFill>
            </a:endParaRPr>
          </a:p>
          <a:p>
            <a:pPr>
              <a:buClr>
                <a:srgbClr val="DCDCDC"/>
              </a:buClr>
            </a:pPr>
            <a:endParaRPr lang="en-US" dirty="0">
              <a:solidFill>
                <a:schemeClr val="bg1">
                  <a:lumMod val="50000"/>
                </a:schemeClr>
              </a:solidFill>
            </a:endParaRPr>
          </a:p>
        </p:txBody>
      </p:sp>
      <p:sp>
        <p:nvSpPr>
          <p:cNvPr id="12" name="Date Placeholder 11"/>
          <p:cNvSpPr>
            <a:spLocks noGrp="1"/>
          </p:cNvSpPr>
          <p:nvPr>
            <p:ph type="dt" sz="half" idx="2"/>
          </p:nvPr>
        </p:nvSpPr>
        <p:spPr/>
        <p:txBody>
          <a:bodyPr/>
          <a:lstStyle/>
          <a:p>
            <a:r>
              <a:rPr lang="en-US" dirty="0"/>
              <a:t>10/29/2019</a:t>
            </a:r>
          </a:p>
        </p:txBody>
      </p:sp>
      <p:sp>
        <p:nvSpPr>
          <p:cNvPr id="13" name="Slide Number Placeholder 12"/>
          <p:cNvSpPr>
            <a:spLocks noGrp="1"/>
          </p:cNvSpPr>
          <p:nvPr>
            <p:ph type="sldNum" sz="quarter" idx="4"/>
          </p:nvPr>
        </p:nvSpPr>
        <p:spPr/>
        <p:txBody>
          <a:bodyPr/>
          <a:lstStyle/>
          <a:p>
            <a:fld id="{5B04C07A-0314-4BCE-8CF3-0BD27073BE3C}" type="slidenum">
              <a:rPr lang="en-US" smtClean="0">
                <a:latin typeface="Trebuchet MS" panose="020B0603020202020204" pitchFamily="34" charset="0"/>
              </a:rPr>
              <a:pPr/>
              <a:t>10</a:t>
            </a:fld>
            <a:endParaRPr lang="en-US" dirty="0">
              <a:latin typeface="Trebuchet MS" panose="020B0603020202020204" pitchFamily="34" charset="0"/>
            </a:endParaRPr>
          </a:p>
        </p:txBody>
      </p:sp>
      <p:sp>
        <p:nvSpPr>
          <p:cNvPr id="2" name="Title 1"/>
          <p:cNvSpPr>
            <a:spLocks noGrp="1"/>
          </p:cNvSpPr>
          <p:nvPr>
            <p:ph type="title"/>
          </p:nvPr>
        </p:nvSpPr>
        <p:spPr/>
        <p:txBody>
          <a:bodyPr/>
          <a:lstStyle/>
          <a:p>
            <a:r>
              <a:rPr lang="en-US" dirty="0">
                <a:solidFill>
                  <a:srgbClr val="DCDCDC"/>
                </a:solidFill>
              </a:rPr>
              <a:t>HEFTE WG Overview</a:t>
            </a:r>
          </a:p>
        </p:txBody>
      </p:sp>
    </p:spTree>
    <p:extLst>
      <p:ext uri="{BB962C8B-B14F-4D97-AF65-F5344CB8AC3E}">
        <p14:creationId xmlns:p14="http://schemas.microsoft.com/office/powerpoint/2010/main" val="56372529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6639" y="1368425"/>
            <a:ext cx="10463447" cy="4480284"/>
          </a:xfrm>
          <a:solidFill>
            <a:schemeClr val="tx2">
              <a:alpha val="25000"/>
            </a:schemeClr>
          </a:solidFill>
        </p:spPr>
        <p:txBody>
          <a:bodyPr/>
          <a:lstStyle/>
          <a:p>
            <a:pPr>
              <a:buClr>
                <a:srgbClr val="DCDCDC"/>
              </a:buClr>
            </a:pPr>
            <a:r>
              <a:rPr lang="en-US" dirty="0">
                <a:solidFill>
                  <a:schemeClr val="bg1">
                    <a:lumMod val="50000"/>
                  </a:schemeClr>
                </a:solidFill>
              </a:rPr>
              <a:t>Recommend updates/improvements to current training &amp; guidance around response to high-energy fires (HEF) that can occur in occupied areas of the aircraft. </a:t>
            </a:r>
          </a:p>
          <a:p>
            <a:pPr lvl="1">
              <a:buClr>
                <a:srgbClr val="DCDCDC"/>
              </a:buClr>
            </a:pPr>
            <a:r>
              <a:rPr lang="en-US" dirty="0">
                <a:solidFill>
                  <a:schemeClr val="bg1">
                    <a:lumMod val="50000"/>
                  </a:schemeClr>
                </a:solidFill>
              </a:rPr>
              <a:t>General firefighting the same except way HEF can start, propagate &amp; ways to extinguish </a:t>
            </a:r>
          </a:p>
          <a:p>
            <a:pPr>
              <a:buClr>
                <a:srgbClr val="DCDCDC"/>
              </a:buClr>
            </a:pPr>
            <a:r>
              <a:rPr lang="en-US" dirty="0">
                <a:solidFill>
                  <a:schemeClr val="bg1">
                    <a:lumMod val="50000"/>
                  </a:schemeClr>
                </a:solidFill>
              </a:rPr>
              <a:t>Recommendation 18.5 – online at FAA.gov</a:t>
            </a:r>
          </a:p>
          <a:p>
            <a:pPr lvl="1">
              <a:buClr>
                <a:srgbClr val="DCDCDC"/>
              </a:buClr>
            </a:pPr>
            <a:r>
              <a:rPr lang="en-US" dirty="0">
                <a:solidFill>
                  <a:schemeClr val="bg1">
                    <a:lumMod val="50000"/>
                  </a:schemeClr>
                </a:solidFill>
              </a:rPr>
              <a:t>Seven main recommendations with multiple sub-recommendations</a:t>
            </a:r>
          </a:p>
          <a:p>
            <a:pPr>
              <a:buClr>
                <a:srgbClr val="DCDCDC"/>
              </a:buClr>
            </a:pPr>
            <a:endParaRPr lang="en-US" dirty="0">
              <a:solidFill>
                <a:schemeClr val="bg1">
                  <a:lumMod val="50000"/>
                </a:schemeClr>
              </a:solidFill>
            </a:endParaRPr>
          </a:p>
        </p:txBody>
      </p:sp>
      <p:sp>
        <p:nvSpPr>
          <p:cNvPr id="12" name="Date Placeholder 11"/>
          <p:cNvSpPr>
            <a:spLocks noGrp="1"/>
          </p:cNvSpPr>
          <p:nvPr>
            <p:ph type="dt" sz="half" idx="2"/>
          </p:nvPr>
        </p:nvSpPr>
        <p:spPr/>
        <p:txBody>
          <a:bodyPr/>
          <a:lstStyle/>
          <a:p>
            <a:r>
              <a:rPr lang="en-US" dirty="0"/>
              <a:t>10/29/2019</a:t>
            </a:r>
          </a:p>
        </p:txBody>
      </p:sp>
      <p:sp>
        <p:nvSpPr>
          <p:cNvPr id="13" name="Slide Number Placeholder 12"/>
          <p:cNvSpPr>
            <a:spLocks noGrp="1"/>
          </p:cNvSpPr>
          <p:nvPr>
            <p:ph type="sldNum" sz="quarter" idx="4"/>
          </p:nvPr>
        </p:nvSpPr>
        <p:spPr/>
        <p:txBody>
          <a:bodyPr/>
          <a:lstStyle/>
          <a:p>
            <a:fld id="{5B04C07A-0314-4BCE-8CF3-0BD27073BE3C}" type="slidenum">
              <a:rPr lang="en-US" smtClean="0">
                <a:latin typeface="Trebuchet MS" panose="020B0603020202020204" pitchFamily="34" charset="0"/>
              </a:rPr>
              <a:pPr/>
              <a:t>11</a:t>
            </a:fld>
            <a:endParaRPr lang="en-US" dirty="0">
              <a:latin typeface="Trebuchet MS" panose="020B0603020202020204" pitchFamily="34" charset="0"/>
            </a:endParaRPr>
          </a:p>
        </p:txBody>
      </p:sp>
      <p:sp>
        <p:nvSpPr>
          <p:cNvPr id="2" name="Title 1"/>
          <p:cNvSpPr>
            <a:spLocks noGrp="1"/>
          </p:cNvSpPr>
          <p:nvPr>
            <p:ph type="title"/>
          </p:nvPr>
        </p:nvSpPr>
        <p:spPr/>
        <p:txBody>
          <a:bodyPr/>
          <a:lstStyle/>
          <a:p>
            <a:r>
              <a:rPr lang="en-US" dirty="0">
                <a:solidFill>
                  <a:srgbClr val="DCDCDC"/>
                </a:solidFill>
              </a:rPr>
              <a:t>HEFTE WG Scope &amp; Recommendations</a:t>
            </a:r>
          </a:p>
        </p:txBody>
      </p:sp>
    </p:spTree>
    <p:extLst>
      <p:ext uri="{BB962C8B-B14F-4D97-AF65-F5344CB8AC3E}">
        <p14:creationId xmlns:p14="http://schemas.microsoft.com/office/powerpoint/2010/main" val="232655493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6639" y="1368425"/>
            <a:ext cx="10463447" cy="4480284"/>
          </a:xfrm>
          <a:solidFill>
            <a:schemeClr val="tx2">
              <a:alpha val="25000"/>
            </a:schemeClr>
          </a:solidFill>
        </p:spPr>
        <p:txBody>
          <a:bodyPr/>
          <a:lstStyle/>
          <a:p>
            <a:pPr>
              <a:buClr>
                <a:srgbClr val="DCDCDC"/>
              </a:buClr>
            </a:pPr>
            <a:r>
              <a:rPr lang="en-US" dirty="0">
                <a:solidFill>
                  <a:schemeClr val="bg1">
                    <a:lumMod val="50000"/>
                  </a:schemeClr>
                </a:solidFill>
              </a:rPr>
              <a:t>Recognize early warning signs of battery fires</a:t>
            </a:r>
          </a:p>
          <a:p>
            <a:pPr>
              <a:buClr>
                <a:srgbClr val="DCDCDC"/>
              </a:buClr>
            </a:pPr>
            <a:r>
              <a:rPr lang="en-US" dirty="0">
                <a:solidFill>
                  <a:schemeClr val="bg1">
                    <a:lumMod val="50000"/>
                  </a:schemeClr>
                </a:solidFill>
              </a:rPr>
              <a:t>Emphasize the intensity of HEF</a:t>
            </a:r>
          </a:p>
          <a:p>
            <a:pPr>
              <a:buClr>
                <a:srgbClr val="DCDCDC"/>
              </a:buClr>
            </a:pPr>
            <a:r>
              <a:rPr lang="en-US" dirty="0">
                <a:solidFill>
                  <a:schemeClr val="bg1">
                    <a:lumMod val="50000"/>
                  </a:schemeClr>
                </a:solidFill>
              </a:rPr>
              <a:t>Smoke and fume concerns</a:t>
            </a:r>
          </a:p>
          <a:p>
            <a:pPr>
              <a:buClr>
                <a:srgbClr val="DCDCDC"/>
              </a:buClr>
            </a:pPr>
            <a:r>
              <a:rPr lang="en-US" dirty="0">
                <a:solidFill>
                  <a:schemeClr val="bg1">
                    <a:lumMod val="50000"/>
                  </a:schemeClr>
                </a:solidFill>
              </a:rPr>
              <a:t>Revised training scenarios</a:t>
            </a:r>
          </a:p>
          <a:p>
            <a:pPr lvl="1">
              <a:buClr>
                <a:srgbClr val="DCDCDC"/>
              </a:buClr>
            </a:pPr>
            <a:r>
              <a:rPr lang="en-US" dirty="0">
                <a:solidFill>
                  <a:schemeClr val="bg1">
                    <a:lumMod val="50000"/>
                  </a:schemeClr>
                </a:solidFill>
              </a:rPr>
              <a:t>Installed products should have hands-on training</a:t>
            </a:r>
          </a:p>
          <a:p>
            <a:pPr>
              <a:buClr>
                <a:srgbClr val="DCDCDC"/>
              </a:buClr>
            </a:pPr>
            <a:r>
              <a:rPr lang="en-US" dirty="0">
                <a:solidFill>
                  <a:schemeClr val="bg1">
                    <a:lumMod val="50000"/>
                  </a:schemeClr>
                </a:solidFill>
              </a:rPr>
              <a:t>Develop product performance standards</a:t>
            </a:r>
          </a:p>
          <a:p>
            <a:pPr>
              <a:buClr>
                <a:srgbClr val="DCDCDC"/>
              </a:buClr>
            </a:pPr>
            <a:r>
              <a:rPr lang="en-US" dirty="0">
                <a:solidFill>
                  <a:schemeClr val="bg1">
                    <a:lumMod val="50000"/>
                  </a:schemeClr>
                </a:solidFill>
              </a:rPr>
              <a:t>Research need to update current testing protocols</a:t>
            </a:r>
          </a:p>
          <a:p>
            <a:pPr>
              <a:buClr>
                <a:srgbClr val="DCDCDC"/>
              </a:buClr>
            </a:pPr>
            <a:endParaRPr lang="en-US" dirty="0">
              <a:solidFill>
                <a:schemeClr val="bg1">
                  <a:lumMod val="50000"/>
                </a:schemeClr>
              </a:solidFill>
            </a:endParaRPr>
          </a:p>
          <a:p>
            <a:pPr>
              <a:buClr>
                <a:srgbClr val="DCDCDC"/>
              </a:buClr>
            </a:pPr>
            <a:endParaRPr lang="en-US" dirty="0">
              <a:solidFill>
                <a:schemeClr val="bg1">
                  <a:lumMod val="50000"/>
                </a:schemeClr>
              </a:solidFill>
            </a:endParaRPr>
          </a:p>
        </p:txBody>
      </p:sp>
      <p:sp>
        <p:nvSpPr>
          <p:cNvPr id="12" name="Date Placeholder 11"/>
          <p:cNvSpPr>
            <a:spLocks noGrp="1"/>
          </p:cNvSpPr>
          <p:nvPr>
            <p:ph type="dt" sz="half" idx="2"/>
          </p:nvPr>
        </p:nvSpPr>
        <p:spPr/>
        <p:txBody>
          <a:bodyPr/>
          <a:lstStyle/>
          <a:p>
            <a:r>
              <a:rPr lang="en-US" dirty="0"/>
              <a:t>10/29/2019</a:t>
            </a:r>
          </a:p>
        </p:txBody>
      </p:sp>
      <p:sp>
        <p:nvSpPr>
          <p:cNvPr id="13" name="Slide Number Placeholder 12"/>
          <p:cNvSpPr>
            <a:spLocks noGrp="1"/>
          </p:cNvSpPr>
          <p:nvPr>
            <p:ph type="sldNum" sz="quarter" idx="4"/>
          </p:nvPr>
        </p:nvSpPr>
        <p:spPr/>
        <p:txBody>
          <a:bodyPr/>
          <a:lstStyle/>
          <a:p>
            <a:fld id="{5B04C07A-0314-4BCE-8CF3-0BD27073BE3C}" type="slidenum">
              <a:rPr lang="en-US" smtClean="0">
                <a:latin typeface="Trebuchet MS" panose="020B0603020202020204" pitchFamily="34" charset="0"/>
              </a:rPr>
              <a:pPr/>
              <a:t>12</a:t>
            </a:fld>
            <a:endParaRPr lang="en-US" dirty="0">
              <a:latin typeface="Trebuchet MS" panose="020B0603020202020204" pitchFamily="34" charset="0"/>
            </a:endParaRPr>
          </a:p>
        </p:txBody>
      </p:sp>
      <p:sp>
        <p:nvSpPr>
          <p:cNvPr id="2" name="Title 1"/>
          <p:cNvSpPr>
            <a:spLocks noGrp="1"/>
          </p:cNvSpPr>
          <p:nvPr>
            <p:ph type="title"/>
          </p:nvPr>
        </p:nvSpPr>
        <p:spPr/>
        <p:txBody>
          <a:bodyPr/>
          <a:lstStyle/>
          <a:p>
            <a:r>
              <a:rPr lang="en-US" dirty="0">
                <a:solidFill>
                  <a:srgbClr val="DCDCDC"/>
                </a:solidFill>
              </a:rPr>
              <a:t>HEFTE WG Recommendations</a:t>
            </a:r>
          </a:p>
        </p:txBody>
      </p:sp>
    </p:spTree>
    <p:extLst>
      <p:ext uri="{BB962C8B-B14F-4D97-AF65-F5344CB8AC3E}">
        <p14:creationId xmlns:p14="http://schemas.microsoft.com/office/powerpoint/2010/main" val="415955940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6639" y="1368425"/>
            <a:ext cx="6563655" cy="4307445"/>
          </a:xfrm>
          <a:solidFill>
            <a:schemeClr val="tx2">
              <a:alpha val="25000"/>
            </a:schemeClr>
          </a:solidFill>
        </p:spPr>
        <p:txBody>
          <a:bodyPr/>
          <a:lstStyle/>
          <a:p>
            <a:pPr>
              <a:buClr>
                <a:srgbClr val="DCDCDC"/>
              </a:buClr>
            </a:pPr>
            <a:r>
              <a:rPr lang="en-US" dirty="0">
                <a:solidFill>
                  <a:schemeClr val="bg1">
                    <a:lumMod val="50000"/>
                  </a:schemeClr>
                </a:solidFill>
              </a:rPr>
              <a:t>Electronic Flight Bags (EFB) more prevalent now</a:t>
            </a:r>
          </a:p>
          <a:p>
            <a:pPr>
              <a:buClr>
                <a:srgbClr val="DCDCDC"/>
              </a:buClr>
            </a:pPr>
            <a:r>
              <a:rPr lang="en-US" dirty="0">
                <a:solidFill>
                  <a:schemeClr val="bg1">
                    <a:lumMod val="50000"/>
                  </a:schemeClr>
                </a:solidFill>
              </a:rPr>
              <a:t>It is the Air Line Pilots Association, International (ALPA) position that EFBs are an integral part of safety and support their continued use, including in the </a:t>
            </a:r>
            <a:r>
              <a:rPr lang="en-US" dirty="0" err="1">
                <a:solidFill>
                  <a:schemeClr val="bg1">
                    <a:lumMod val="50000"/>
                  </a:schemeClr>
                </a:solidFill>
              </a:rPr>
              <a:t>flightdeck</a:t>
            </a:r>
            <a:endParaRPr lang="en-US" dirty="0">
              <a:solidFill>
                <a:schemeClr val="bg1">
                  <a:lumMod val="50000"/>
                </a:schemeClr>
              </a:solidFill>
            </a:endParaRPr>
          </a:p>
          <a:p>
            <a:pPr>
              <a:buClr>
                <a:srgbClr val="DCDCDC"/>
              </a:buClr>
            </a:pPr>
            <a:endParaRPr lang="en-US" dirty="0">
              <a:solidFill>
                <a:schemeClr val="bg1">
                  <a:lumMod val="50000"/>
                </a:schemeClr>
              </a:solidFill>
            </a:endParaRPr>
          </a:p>
        </p:txBody>
      </p:sp>
      <p:sp>
        <p:nvSpPr>
          <p:cNvPr id="12" name="Date Placeholder 11"/>
          <p:cNvSpPr>
            <a:spLocks noGrp="1"/>
          </p:cNvSpPr>
          <p:nvPr>
            <p:ph type="dt" sz="half" idx="2"/>
          </p:nvPr>
        </p:nvSpPr>
        <p:spPr/>
        <p:txBody>
          <a:bodyPr/>
          <a:lstStyle/>
          <a:p>
            <a:r>
              <a:rPr lang="en-US" dirty="0"/>
              <a:t>10/29/2019</a:t>
            </a:r>
          </a:p>
        </p:txBody>
      </p:sp>
      <p:sp>
        <p:nvSpPr>
          <p:cNvPr id="13" name="Slide Number Placeholder 12"/>
          <p:cNvSpPr>
            <a:spLocks noGrp="1"/>
          </p:cNvSpPr>
          <p:nvPr>
            <p:ph type="sldNum" sz="quarter" idx="4"/>
          </p:nvPr>
        </p:nvSpPr>
        <p:spPr/>
        <p:txBody>
          <a:bodyPr/>
          <a:lstStyle/>
          <a:p>
            <a:fld id="{5B04C07A-0314-4BCE-8CF3-0BD27073BE3C}" type="slidenum">
              <a:rPr lang="en-US" smtClean="0">
                <a:latin typeface="Trebuchet MS" panose="020B0603020202020204" pitchFamily="34" charset="0"/>
              </a:rPr>
              <a:pPr/>
              <a:t>13</a:t>
            </a:fld>
            <a:endParaRPr lang="en-US" dirty="0">
              <a:latin typeface="Trebuchet MS" panose="020B0603020202020204" pitchFamily="34" charset="0"/>
            </a:endParaRPr>
          </a:p>
        </p:txBody>
      </p:sp>
      <p:sp>
        <p:nvSpPr>
          <p:cNvPr id="2" name="Title 1"/>
          <p:cNvSpPr>
            <a:spLocks noGrp="1"/>
          </p:cNvSpPr>
          <p:nvPr>
            <p:ph type="title"/>
          </p:nvPr>
        </p:nvSpPr>
        <p:spPr/>
        <p:txBody>
          <a:bodyPr/>
          <a:lstStyle/>
          <a:p>
            <a:r>
              <a:rPr lang="en-US" dirty="0">
                <a:solidFill>
                  <a:srgbClr val="DCDCDC"/>
                </a:solidFill>
              </a:rPr>
              <a:t>Smoke in the </a:t>
            </a:r>
            <a:r>
              <a:rPr lang="en-US" dirty="0" err="1">
                <a:solidFill>
                  <a:srgbClr val="DCDCDC"/>
                </a:solidFill>
              </a:rPr>
              <a:t>Flightdeck</a:t>
            </a:r>
            <a:r>
              <a:rPr lang="en-US" dirty="0">
                <a:solidFill>
                  <a:srgbClr val="DCDCDC"/>
                </a:solidFill>
              </a:rPr>
              <a:t> </a:t>
            </a:r>
          </a:p>
        </p:txBody>
      </p:sp>
      <p:pic>
        <p:nvPicPr>
          <p:cNvPr id="4" name="Picture 3">
            <a:extLst>
              <a:ext uri="{FF2B5EF4-FFF2-40B4-BE49-F238E27FC236}">
                <a16:creationId xmlns:a16="http://schemas.microsoft.com/office/drawing/2014/main" id="{1C4635DC-04D4-42B4-B5C9-A03C8F1A0CBA}"/>
              </a:ext>
            </a:extLst>
          </p:cNvPr>
          <p:cNvPicPr>
            <a:picLocks noChangeAspect="1"/>
          </p:cNvPicPr>
          <p:nvPr/>
        </p:nvPicPr>
        <p:blipFill>
          <a:blip r:embed="rId3"/>
          <a:stretch>
            <a:fillRect/>
          </a:stretch>
        </p:blipFill>
        <p:spPr>
          <a:xfrm>
            <a:off x="7714768" y="1334261"/>
            <a:ext cx="3700593" cy="4243184"/>
          </a:xfrm>
          <a:prstGeom prst="rect">
            <a:avLst/>
          </a:prstGeom>
        </p:spPr>
      </p:pic>
    </p:spTree>
    <p:extLst>
      <p:ext uri="{BB962C8B-B14F-4D97-AF65-F5344CB8AC3E}">
        <p14:creationId xmlns:p14="http://schemas.microsoft.com/office/powerpoint/2010/main" val="34713328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6639" y="1368425"/>
            <a:ext cx="10463447" cy="4480284"/>
          </a:xfrm>
          <a:solidFill>
            <a:schemeClr val="tx2">
              <a:alpha val="25000"/>
            </a:schemeClr>
          </a:solidFill>
        </p:spPr>
        <p:txBody>
          <a:bodyPr/>
          <a:lstStyle/>
          <a:p>
            <a:pPr>
              <a:buClr>
                <a:srgbClr val="DCDCDC"/>
              </a:buClr>
            </a:pPr>
            <a:r>
              <a:rPr lang="en-US" dirty="0">
                <a:solidFill>
                  <a:schemeClr val="bg1">
                    <a:lumMod val="50000"/>
                  </a:schemeClr>
                </a:solidFill>
              </a:rPr>
              <a:t>Containing/controlling the event</a:t>
            </a:r>
          </a:p>
          <a:p>
            <a:pPr lvl="1">
              <a:buClr>
                <a:srgbClr val="DCDCDC"/>
              </a:buClr>
            </a:pPr>
            <a:r>
              <a:rPr lang="en-US" dirty="0">
                <a:solidFill>
                  <a:schemeClr val="bg1">
                    <a:lumMod val="50000"/>
                  </a:schemeClr>
                </a:solidFill>
              </a:rPr>
              <a:t>Fire – Heat - Projectiles </a:t>
            </a:r>
          </a:p>
          <a:p>
            <a:pPr>
              <a:buClr>
                <a:srgbClr val="DCDCDC"/>
              </a:buClr>
            </a:pPr>
            <a:r>
              <a:rPr lang="en-US" dirty="0">
                <a:solidFill>
                  <a:schemeClr val="bg1">
                    <a:lumMod val="50000"/>
                  </a:schemeClr>
                </a:solidFill>
              </a:rPr>
              <a:t>Smoke generation in the </a:t>
            </a:r>
            <a:r>
              <a:rPr lang="en-US" dirty="0" err="1">
                <a:solidFill>
                  <a:schemeClr val="bg1">
                    <a:lumMod val="50000"/>
                  </a:schemeClr>
                </a:solidFill>
              </a:rPr>
              <a:t>flightdeck</a:t>
            </a:r>
            <a:r>
              <a:rPr lang="en-US" dirty="0">
                <a:solidFill>
                  <a:schemeClr val="bg1">
                    <a:lumMod val="50000"/>
                  </a:schemeClr>
                </a:solidFill>
              </a:rPr>
              <a:t> </a:t>
            </a:r>
          </a:p>
          <a:p>
            <a:pPr>
              <a:buClr>
                <a:srgbClr val="DCDCDC"/>
              </a:buClr>
            </a:pPr>
            <a:r>
              <a:rPr lang="en-US" dirty="0">
                <a:solidFill>
                  <a:schemeClr val="bg1">
                    <a:lumMod val="50000"/>
                  </a:schemeClr>
                </a:solidFill>
              </a:rPr>
              <a:t>Procedures to clear the volume of smoke</a:t>
            </a:r>
          </a:p>
          <a:p>
            <a:pPr>
              <a:buClr>
                <a:srgbClr val="DCDCDC"/>
              </a:buClr>
            </a:pPr>
            <a:r>
              <a:rPr lang="en-US" dirty="0">
                <a:solidFill>
                  <a:schemeClr val="bg1">
                    <a:lumMod val="50000"/>
                  </a:schemeClr>
                </a:solidFill>
              </a:rPr>
              <a:t>Maintain aircraft control (Protective Equipment) </a:t>
            </a:r>
          </a:p>
          <a:p>
            <a:pPr>
              <a:buClr>
                <a:srgbClr val="DCDCDC"/>
              </a:buClr>
            </a:pPr>
            <a:r>
              <a:rPr lang="en-US" dirty="0">
                <a:solidFill>
                  <a:schemeClr val="bg1">
                    <a:lumMod val="50000"/>
                  </a:schemeClr>
                </a:solidFill>
              </a:rPr>
              <a:t>Containment Products (and/or extinguishment?)</a:t>
            </a:r>
          </a:p>
          <a:p>
            <a:pPr>
              <a:buClr>
                <a:srgbClr val="DCDCDC"/>
              </a:buClr>
            </a:pPr>
            <a:endParaRPr lang="en-US" dirty="0">
              <a:solidFill>
                <a:schemeClr val="bg1">
                  <a:lumMod val="50000"/>
                </a:schemeClr>
              </a:solidFill>
            </a:endParaRPr>
          </a:p>
        </p:txBody>
      </p:sp>
      <p:sp>
        <p:nvSpPr>
          <p:cNvPr id="12" name="Date Placeholder 11"/>
          <p:cNvSpPr>
            <a:spLocks noGrp="1"/>
          </p:cNvSpPr>
          <p:nvPr>
            <p:ph type="dt" sz="half" idx="2"/>
          </p:nvPr>
        </p:nvSpPr>
        <p:spPr/>
        <p:txBody>
          <a:bodyPr/>
          <a:lstStyle/>
          <a:p>
            <a:r>
              <a:rPr lang="en-US" dirty="0"/>
              <a:t>10/29/2019</a:t>
            </a:r>
          </a:p>
        </p:txBody>
      </p:sp>
      <p:sp>
        <p:nvSpPr>
          <p:cNvPr id="13" name="Slide Number Placeholder 12"/>
          <p:cNvSpPr>
            <a:spLocks noGrp="1"/>
          </p:cNvSpPr>
          <p:nvPr>
            <p:ph type="sldNum" sz="quarter" idx="4"/>
          </p:nvPr>
        </p:nvSpPr>
        <p:spPr/>
        <p:txBody>
          <a:bodyPr/>
          <a:lstStyle/>
          <a:p>
            <a:fld id="{5B04C07A-0314-4BCE-8CF3-0BD27073BE3C}" type="slidenum">
              <a:rPr lang="en-US" smtClean="0">
                <a:latin typeface="Trebuchet MS" panose="020B0603020202020204" pitchFamily="34" charset="0"/>
              </a:rPr>
              <a:pPr/>
              <a:t>14</a:t>
            </a:fld>
            <a:endParaRPr lang="en-US" dirty="0">
              <a:latin typeface="Trebuchet MS" panose="020B0603020202020204" pitchFamily="34" charset="0"/>
            </a:endParaRPr>
          </a:p>
        </p:txBody>
      </p:sp>
      <p:sp>
        <p:nvSpPr>
          <p:cNvPr id="2" name="Title 1"/>
          <p:cNvSpPr>
            <a:spLocks noGrp="1"/>
          </p:cNvSpPr>
          <p:nvPr>
            <p:ph type="title"/>
          </p:nvPr>
        </p:nvSpPr>
        <p:spPr/>
        <p:txBody>
          <a:bodyPr/>
          <a:lstStyle/>
          <a:p>
            <a:r>
              <a:rPr lang="en-US" dirty="0">
                <a:solidFill>
                  <a:srgbClr val="DCDCDC"/>
                </a:solidFill>
              </a:rPr>
              <a:t> A Closer Look </a:t>
            </a:r>
          </a:p>
        </p:txBody>
      </p:sp>
      <p:pic>
        <p:nvPicPr>
          <p:cNvPr id="5" name="Picture 4" descr="A picture containing light&#10;&#10;Description automatically generated">
            <a:extLst>
              <a:ext uri="{FF2B5EF4-FFF2-40B4-BE49-F238E27FC236}">
                <a16:creationId xmlns:a16="http://schemas.microsoft.com/office/drawing/2014/main" id="{950D8AD5-D104-4206-891F-89BB1DFAB3C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96859" y="499876"/>
            <a:ext cx="3985202" cy="2929124"/>
          </a:xfrm>
          <a:prstGeom prst="rect">
            <a:avLst/>
          </a:prstGeom>
        </p:spPr>
      </p:pic>
    </p:spTree>
    <p:extLst>
      <p:ext uri="{BB962C8B-B14F-4D97-AF65-F5344CB8AC3E}">
        <p14:creationId xmlns:p14="http://schemas.microsoft.com/office/powerpoint/2010/main" val="55636307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6639" y="1368425"/>
            <a:ext cx="10463447" cy="4480284"/>
          </a:xfrm>
          <a:solidFill>
            <a:schemeClr val="tx2">
              <a:alpha val="25000"/>
            </a:schemeClr>
          </a:solidFill>
        </p:spPr>
        <p:txBody>
          <a:bodyPr/>
          <a:lstStyle/>
          <a:p>
            <a:pPr marL="0" indent="0">
              <a:buClr>
                <a:srgbClr val="DCDCDC"/>
              </a:buClr>
              <a:buNone/>
            </a:pPr>
            <a:r>
              <a:rPr lang="en-US" dirty="0">
                <a:solidFill>
                  <a:schemeClr val="bg1">
                    <a:lumMod val="50000"/>
                  </a:schemeClr>
                </a:solidFill>
              </a:rPr>
              <a:t>Aviate – Navigate – Communicate</a:t>
            </a:r>
          </a:p>
          <a:p>
            <a:pPr>
              <a:buClr>
                <a:srgbClr val="DCDCDC"/>
              </a:buClr>
            </a:pPr>
            <a:r>
              <a:rPr lang="en-US" dirty="0">
                <a:solidFill>
                  <a:schemeClr val="bg1">
                    <a:lumMod val="50000"/>
                  </a:schemeClr>
                </a:solidFill>
              </a:rPr>
              <a:t>Protect the </a:t>
            </a:r>
            <a:r>
              <a:rPr lang="en-US" dirty="0" err="1">
                <a:solidFill>
                  <a:schemeClr val="bg1">
                    <a:lumMod val="50000"/>
                  </a:schemeClr>
                </a:solidFill>
              </a:rPr>
              <a:t>flightcrew</a:t>
            </a:r>
            <a:endParaRPr lang="en-US" dirty="0">
              <a:solidFill>
                <a:schemeClr val="bg1">
                  <a:lumMod val="50000"/>
                </a:schemeClr>
              </a:solidFill>
            </a:endParaRPr>
          </a:p>
          <a:p>
            <a:pPr>
              <a:buClr>
                <a:srgbClr val="DCDCDC"/>
              </a:buClr>
            </a:pPr>
            <a:r>
              <a:rPr lang="en-US" dirty="0">
                <a:solidFill>
                  <a:schemeClr val="bg1">
                    <a:lumMod val="50000"/>
                  </a:schemeClr>
                </a:solidFill>
              </a:rPr>
              <a:t>Move or not to move</a:t>
            </a:r>
          </a:p>
          <a:p>
            <a:pPr lvl="1">
              <a:buClr>
                <a:srgbClr val="DCDCDC"/>
              </a:buClr>
            </a:pPr>
            <a:r>
              <a:rPr lang="en-US" dirty="0">
                <a:solidFill>
                  <a:schemeClr val="bg1">
                    <a:lumMod val="50000"/>
                  </a:schemeClr>
                </a:solidFill>
              </a:rPr>
              <a:t>The device location – mounted or not </a:t>
            </a:r>
          </a:p>
          <a:p>
            <a:pPr>
              <a:buClr>
                <a:srgbClr val="DCDCDC"/>
              </a:buClr>
            </a:pPr>
            <a:r>
              <a:rPr lang="en-US" dirty="0">
                <a:solidFill>
                  <a:schemeClr val="bg1">
                    <a:lumMod val="50000"/>
                  </a:schemeClr>
                </a:solidFill>
              </a:rPr>
              <a:t>Isolate and Extinguish</a:t>
            </a:r>
          </a:p>
        </p:txBody>
      </p:sp>
      <p:sp>
        <p:nvSpPr>
          <p:cNvPr id="12" name="Date Placeholder 11"/>
          <p:cNvSpPr>
            <a:spLocks noGrp="1"/>
          </p:cNvSpPr>
          <p:nvPr>
            <p:ph type="dt" sz="half" idx="2"/>
          </p:nvPr>
        </p:nvSpPr>
        <p:spPr/>
        <p:txBody>
          <a:bodyPr/>
          <a:lstStyle/>
          <a:p>
            <a:r>
              <a:rPr lang="en-US" dirty="0"/>
              <a:t>10/29/2019</a:t>
            </a:r>
          </a:p>
        </p:txBody>
      </p:sp>
      <p:sp>
        <p:nvSpPr>
          <p:cNvPr id="13" name="Slide Number Placeholder 12"/>
          <p:cNvSpPr>
            <a:spLocks noGrp="1"/>
          </p:cNvSpPr>
          <p:nvPr>
            <p:ph type="sldNum" sz="quarter" idx="4"/>
          </p:nvPr>
        </p:nvSpPr>
        <p:spPr/>
        <p:txBody>
          <a:bodyPr/>
          <a:lstStyle/>
          <a:p>
            <a:fld id="{5B04C07A-0314-4BCE-8CF3-0BD27073BE3C}" type="slidenum">
              <a:rPr lang="en-US" smtClean="0">
                <a:latin typeface="Trebuchet MS" panose="020B0603020202020204" pitchFamily="34" charset="0"/>
              </a:rPr>
              <a:pPr/>
              <a:t>15</a:t>
            </a:fld>
            <a:endParaRPr lang="en-US" dirty="0">
              <a:latin typeface="Trebuchet MS" panose="020B0603020202020204" pitchFamily="34" charset="0"/>
            </a:endParaRPr>
          </a:p>
        </p:txBody>
      </p:sp>
      <p:sp>
        <p:nvSpPr>
          <p:cNvPr id="2" name="Title 1"/>
          <p:cNvSpPr>
            <a:spLocks noGrp="1"/>
          </p:cNvSpPr>
          <p:nvPr>
            <p:ph type="title"/>
          </p:nvPr>
        </p:nvSpPr>
        <p:spPr/>
        <p:txBody>
          <a:bodyPr/>
          <a:lstStyle/>
          <a:p>
            <a:r>
              <a:rPr lang="en-US" dirty="0">
                <a:solidFill>
                  <a:srgbClr val="DCDCDC"/>
                </a:solidFill>
              </a:rPr>
              <a:t>Protect, Contain and Control</a:t>
            </a:r>
          </a:p>
        </p:txBody>
      </p:sp>
    </p:spTree>
    <p:extLst>
      <p:ext uri="{BB962C8B-B14F-4D97-AF65-F5344CB8AC3E}">
        <p14:creationId xmlns:p14="http://schemas.microsoft.com/office/powerpoint/2010/main" val="340491898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6639" y="1368425"/>
            <a:ext cx="10463447" cy="4480284"/>
          </a:xfrm>
          <a:solidFill>
            <a:schemeClr val="tx2">
              <a:alpha val="25000"/>
            </a:schemeClr>
          </a:solidFill>
        </p:spPr>
        <p:txBody>
          <a:bodyPr/>
          <a:lstStyle/>
          <a:p>
            <a:pPr marL="0" indent="0">
              <a:buClr>
                <a:srgbClr val="DCDCDC"/>
              </a:buClr>
              <a:buNone/>
            </a:pPr>
            <a:r>
              <a:rPr lang="en-US" dirty="0">
                <a:solidFill>
                  <a:schemeClr val="bg1">
                    <a:lumMod val="50000"/>
                  </a:schemeClr>
                </a:solidFill>
              </a:rPr>
              <a:t>Guidance needs updating</a:t>
            </a:r>
          </a:p>
          <a:p>
            <a:pPr lvl="1">
              <a:buClr>
                <a:srgbClr val="DCDCDC"/>
              </a:buClr>
            </a:pPr>
            <a:r>
              <a:rPr lang="en-US" dirty="0">
                <a:solidFill>
                  <a:schemeClr val="bg1">
                    <a:lumMod val="50000"/>
                  </a:schemeClr>
                </a:solidFill>
              </a:rPr>
              <a:t>Defined amount of smoke versus continuous smoke generation</a:t>
            </a:r>
          </a:p>
          <a:p>
            <a:pPr lvl="1">
              <a:buClr>
                <a:srgbClr val="DCDCDC"/>
              </a:buClr>
            </a:pPr>
            <a:r>
              <a:rPr lang="en-US" dirty="0">
                <a:solidFill>
                  <a:schemeClr val="bg1">
                    <a:lumMod val="50000"/>
                  </a:schemeClr>
                </a:solidFill>
              </a:rPr>
              <a:t>Density and volume </a:t>
            </a:r>
          </a:p>
          <a:p>
            <a:pPr lvl="1">
              <a:buClr>
                <a:srgbClr val="DCDCDC"/>
              </a:buClr>
            </a:pPr>
            <a:r>
              <a:rPr lang="en-US" dirty="0">
                <a:solidFill>
                  <a:schemeClr val="bg1">
                    <a:lumMod val="50000"/>
                  </a:schemeClr>
                </a:solidFill>
              </a:rPr>
              <a:t>From occupied areas into the </a:t>
            </a:r>
            <a:r>
              <a:rPr lang="en-US" dirty="0" err="1">
                <a:solidFill>
                  <a:schemeClr val="bg1">
                    <a:lumMod val="50000"/>
                  </a:schemeClr>
                </a:solidFill>
              </a:rPr>
              <a:t>flightdeck</a:t>
            </a:r>
            <a:endParaRPr lang="en-US" dirty="0">
              <a:solidFill>
                <a:schemeClr val="bg1">
                  <a:lumMod val="50000"/>
                </a:schemeClr>
              </a:solidFill>
            </a:endParaRPr>
          </a:p>
          <a:p>
            <a:pPr>
              <a:buClr>
                <a:srgbClr val="DCDCDC"/>
              </a:buClr>
            </a:pPr>
            <a:r>
              <a:rPr lang="en-US" dirty="0">
                <a:solidFill>
                  <a:schemeClr val="bg1">
                    <a:lumMod val="50000"/>
                  </a:schemeClr>
                </a:solidFill>
              </a:rPr>
              <a:t>Cabin &amp; </a:t>
            </a:r>
            <a:r>
              <a:rPr lang="en-US" dirty="0" err="1">
                <a:solidFill>
                  <a:schemeClr val="bg1">
                    <a:lumMod val="50000"/>
                  </a:schemeClr>
                </a:solidFill>
              </a:rPr>
              <a:t>Flightdeck</a:t>
            </a:r>
            <a:r>
              <a:rPr lang="en-US" dirty="0">
                <a:solidFill>
                  <a:schemeClr val="bg1">
                    <a:lumMod val="50000"/>
                  </a:schemeClr>
                </a:solidFill>
              </a:rPr>
              <a:t> have different designs in ventilation and volume</a:t>
            </a:r>
          </a:p>
          <a:p>
            <a:pPr lvl="1">
              <a:buClr>
                <a:srgbClr val="DCDCDC"/>
              </a:buClr>
            </a:pPr>
            <a:r>
              <a:rPr lang="en-US" dirty="0">
                <a:solidFill>
                  <a:schemeClr val="bg1">
                    <a:lumMod val="50000"/>
                  </a:schemeClr>
                </a:solidFill>
              </a:rPr>
              <a:t>Different mitigation</a:t>
            </a:r>
          </a:p>
          <a:p>
            <a:pPr>
              <a:buClr>
                <a:srgbClr val="DCDCDC"/>
              </a:buClr>
            </a:pPr>
            <a:endParaRPr lang="en-US" dirty="0">
              <a:solidFill>
                <a:schemeClr val="bg1">
                  <a:lumMod val="50000"/>
                </a:schemeClr>
              </a:solidFill>
            </a:endParaRPr>
          </a:p>
        </p:txBody>
      </p:sp>
      <p:sp>
        <p:nvSpPr>
          <p:cNvPr id="12" name="Date Placeholder 11"/>
          <p:cNvSpPr>
            <a:spLocks noGrp="1"/>
          </p:cNvSpPr>
          <p:nvPr>
            <p:ph type="dt" sz="half" idx="2"/>
          </p:nvPr>
        </p:nvSpPr>
        <p:spPr/>
        <p:txBody>
          <a:bodyPr/>
          <a:lstStyle/>
          <a:p>
            <a:r>
              <a:rPr lang="en-US" dirty="0"/>
              <a:t>10/29/2019</a:t>
            </a:r>
          </a:p>
        </p:txBody>
      </p:sp>
      <p:sp>
        <p:nvSpPr>
          <p:cNvPr id="13" name="Slide Number Placeholder 12"/>
          <p:cNvSpPr>
            <a:spLocks noGrp="1"/>
          </p:cNvSpPr>
          <p:nvPr>
            <p:ph type="sldNum" sz="quarter" idx="4"/>
          </p:nvPr>
        </p:nvSpPr>
        <p:spPr/>
        <p:txBody>
          <a:bodyPr/>
          <a:lstStyle/>
          <a:p>
            <a:fld id="{5B04C07A-0314-4BCE-8CF3-0BD27073BE3C}" type="slidenum">
              <a:rPr lang="en-US" smtClean="0">
                <a:latin typeface="Trebuchet MS" panose="020B0603020202020204" pitchFamily="34" charset="0"/>
              </a:rPr>
              <a:pPr/>
              <a:t>16</a:t>
            </a:fld>
            <a:endParaRPr lang="en-US" dirty="0">
              <a:latin typeface="Trebuchet MS" panose="020B0603020202020204" pitchFamily="34" charset="0"/>
            </a:endParaRPr>
          </a:p>
        </p:txBody>
      </p:sp>
      <p:sp>
        <p:nvSpPr>
          <p:cNvPr id="2" name="Title 1"/>
          <p:cNvSpPr>
            <a:spLocks noGrp="1"/>
          </p:cNvSpPr>
          <p:nvPr>
            <p:ph type="title"/>
          </p:nvPr>
        </p:nvSpPr>
        <p:spPr/>
        <p:txBody>
          <a:bodyPr/>
          <a:lstStyle/>
          <a:p>
            <a:r>
              <a:rPr lang="en-US" dirty="0">
                <a:solidFill>
                  <a:srgbClr val="DCDCDC"/>
                </a:solidFill>
              </a:rPr>
              <a:t>Research &amp; Testing to Clear the Smoke</a:t>
            </a:r>
          </a:p>
        </p:txBody>
      </p:sp>
    </p:spTree>
    <p:extLst>
      <p:ext uri="{BB962C8B-B14F-4D97-AF65-F5344CB8AC3E}">
        <p14:creationId xmlns:p14="http://schemas.microsoft.com/office/powerpoint/2010/main" val="373623741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6639" y="1368425"/>
            <a:ext cx="10463447" cy="4480284"/>
          </a:xfrm>
          <a:solidFill>
            <a:schemeClr val="tx2">
              <a:alpha val="25000"/>
            </a:schemeClr>
          </a:solidFill>
        </p:spPr>
        <p:txBody>
          <a:bodyPr/>
          <a:lstStyle/>
          <a:p>
            <a:pPr>
              <a:buClr>
                <a:srgbClr val="DCDCDC"/>
              </a:buClr>
            </a:pPr>
            <a:r>
              <a:rPr lang="en-US" dirty="0">
                <a:solidFill>
                  <a:schemeClr val="bg1">
                    <a:lumMod val="50000"/>
                  </a:schemeClr>
                </a:solidFill>
              </a:rPr>
              <a:t>The FAA Tech Center should conduct further lithium battery thermal runaway testing in one of its test aircraft or flight deck mockups</a:t>
            </a:r>
          </a:p>
          <a:p>
            <a:pPr>
              <a:buClr>
                <a:srgbClr val="DCDCDC"/>
              </a:buClr>
            </a:pPr>
            <a:r>
              <a:rPr lang="en-US" dirty="0">
                <a:solidFill>
                  <a:schemeClr val="bg1">
                    <a:lumMod val="50000"/>
                  </a:schemeClr>
                </a:solidFill>
              </a:rPr>
              <a:t>New smoke characteristics - testing must demonstrate that smoke can be cleared</a:t>
            </a:r>
          </a:p>
          <a:p>
            <a:pPr>
              <a:buClr>
                <a:srgbClr val="DCDCDC"/>
              </a:buClr>
            </a:pPr>
            <a:r>
              <a:rPr lang="en-US" dirty="0">
                <a:solidFill>
                  <a:schemeClr val="bg1">
                    <a:lumMod val="50000"/>
                  </a:schemeClr>
                </a:solidFill>
              </a:rPr>
              <a:t>Pilots must be able to see the instruments and outside the airplane for landing </a:t>
            </a:r>
          </a:p>
          <a:p>
            <a:pPr>
              <a:buClr>
                <a:srgbClr val="DCDCDC"/>
              </a:buClr>
            </a:pPr>
            <a:endParaRPr lang="en-US" dirty="0">
              <a:solidFill>
                <a:schemeClr val="bg1">
                  <a:lumMod val="50000"/>
                </a:schemeClr>
              </a:solidFill>
            </a:endParaRPr>
          </a:p>
          <a:p>
            <a:pPr>
              <a:buClr>
                <a:srgbClr val="DCDCDC"/>
              </a:buClr>
            </a:pPr>
            <a:endParaRPr lang="en-US" dirty="0">
              <a:solidFill>
                <a:schemeClr val="bg1">
                  <a:lumMod val="50000"/>
                </a:schemeClr>
              </a:solidFill>
            </a:endParaRPr>
          </a:p>
        </p:txBody>
      </p:sp>
      <p:sp>
        <p:nvSpPr>
          <p:cNvPr id="12" name="Date Placeholder 11"/>
          <p:cNvSpPr>
            <a:spLocks noGrp="1"/>
          </p:cNvSpPr>
          <p:nvPr>
            <p:ph type="dt" sz="half" idx="2"/>
          </p:nvPr>
        </p:nvSpPr>
        <p:spPr/>
        <p:txBody>
          <a:bodyPr/>
          <a:lstStyle/>
          <a:p>
            <a:r>
              <a:rPr lang="en-US" dirty="0"/>
              <a:t>10/29/2019</a:t>
            </a:r>
          </a:p>
        </p:txBody>
      </p:sp>
      <p:sp>
        <p:nvSpPr>
          <p:cNvPr id="13" name="Slide Number Placeholder 12"/>
          <p:cNvSpPr>
            <a:spLocks noGrp="1"/>
          </p:cNvSpPr>
          <p:nvPr>
            <p:ph type="sldNum" sz="quarter" idx="4"/>
          </p:nvPr>
        </p:nvSpPr>
        <p:spPr/>
        <p:txBody>
          <a:bodyPr/>
          <a:lstStyle/>
          <a:p>
            <a:fld id="{5B04C07A-0314-4BCE-8CF3-0BD27073BE3C}" type="slidenum">
              <a:rPr lang="en-US" smtClean="0">
                <a:latin typeface="Trebuchet MS" panose="020B0603020202020204" pitchFamily="34" charset="0"/>
              </a:rPr>
              <a:pPr/>
              <a:t>17</a:t>
            </a:fld>
            <a:endParaRPr lang="en-US" dirty="0">
              <a:latin typeface="Trebuchet MS" panose="020B0603020202020204" pitchFamily="34" charset="0"/>
            </a:endParaRPr>
          </a:p>
        </p:txBody>
      </p:sp>
      <p:sp>
        <p:nvSpPr>
          <p:cNvPr id="2" name="Title 1"/>
          <p:cNvSpPr>
            <a:spLocks noGrp="1"/>
          </p:cNvSpPr>
          <p:nvPr>
            <p:ph type="title"/>
          </p:nvPr>
        </p:nvSpPr>
        <p:spPr/>
        <p:txBody>
          <a:bodyPr/>
          <a:lstStyle/>
          <a:p>
            <a:r>
              <a:rPr lang="en-US" dirty="0">
                <a:solidFill>
                  <a:srgbClr val="DCDCDC"/>
                </a:solidFill>
              </a:rPr>
              <a:t>Testing for Smoke in the </a:t>
            </a:r>
            <a:r>
              <a:rPr lang="en-US" dirty="0" err="1">
                <a:solidFill>
                  <a:srgbClr val="DCDCDC"/>
                </a:solidFill>
              </a:rPr>
              <a:t>Flightdeck</a:t>
            </a:r>
            <a:endParaRPr lang="en-US" dirty="0">
              <a:solidFill>
                <a:srgbClr val="DCDCDC"/>
              </a:solidFill>
            </a:endParaRPr>
          </a:p>
        </p:txBody>
      </p:sp>
    </p:spTree>
    <p:extLst>
      <p:ext uri="{BB962C8B-B14F-4D97-AF65-F5344CB8AC3E}">
        <p14:creationId xmlns:p14="http://schemas.microsoft.com/office/powerpoint/2010/main" val="334507977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6639" y="1368425"/>
            <a:ext cx="10463447" cy="4480284"/>
          </a:xfrm>
          <a:solidFill>
            <a:schemeClr val="tx2">
              <a:alpha val="25000"/>
            </a:schemeClr>
          </a:solidFill>
        </p:spPr>
        <p:txBody>
          <a:bodyPr/>
          <a:lstStyle/>
          <a:p>
            <a:pPr>
              <a:buClr>
                <a:srgbClr val="DCDCDC"/>
              </a:buClr>
            </a:pPr>
            <a:r>
              <a:rPr lang="en-US" dirty="0">
                <a:solidFill>
                  <a:schemeClr val="bg1">
                    <a:lumMod val="50000"/>
                  </a:schemeClr>
                </a:solidFill>
              </a:rPr>
              <a:t>Research to develop a definitive performance standard for “containment” products, including addressing release of toxic fumes or flammable gases </a:t>
            </a:r>
          </a:p>
          <a:p>
            <a:pPr lvl="1">
              <a:buClr>
                <a:srgbClr val="DCDCDC"/>
              </a:buClr>
            </a:pPr>
            <a:r>
              <a:rPr lang="en-US" dirty="0">
                <a:solidFill>
                  <a:schemeClr val="bg1">
                    <a:lumMod val="50000"/>
                  </a:schemeClr>
                </a:solidFill>
              </a:rPr>
              <a:t>Now we rely on vendors for product facts</a:t>
            </a:r>
          </a:p>
          <a:p>
            <a:pPr>
              <a:buClr>
                <a:srgbClr val="DCDCDC"/>
              </a:buClr>
            </a:pPr>
            <a:r>
              <a:rPr lang="en-US" dirty="0">
                <a:solidFill>
                  <a:schemeClr val="bg1">
                    <a:lumMod val="50000"/>
                  </a:schemeClr>
                </a:solidFill>
              </a:rPr>
              <a:t>Clarify the intent of use – </a:t>
            </a:r>
          </a:p>
          <a:p>
            <a:pPr lvl="1">
              <a:buClr>
                <a:srgbClr val="DCDCDC"/>
              </a:buClr>
            </a:pPr>
            <a:r>
              <a:rPr lang="en-US" dirty="0">
                <a:solidFill>
                  <a:schemeClr val="bg1">
                    <a:lumMod val="50000"/>
                  </a:schemeClr>
                </a:solidFill>
              </a:rPr>
              <a:t>extinguish a burning device, or </a:t>
            </a:r>
          </a:p>
          <a:p>
            <a:pPr lvl="1">
              <a:buClr>
                <a:srgbClr val="DCDCDC"/>
              </a:buClr>
            </a:pPr>
            <a:r>
              <a:rPr lang="en-US" dirty="0">
                <a:solidFill>
                  <a:schemeClr val="bg1">
                    <a:lumMod val="50000"/>
                  </a:schemeClr>
                </a:solidFill>
              </a:rPr>
              <a:t>contain an extinguished device? </a:t>
            </a:r>
          </a:p>
          <a:p>
            <a:pPr>
              <a:buClr>
                <a:srgbClr val="DCDCDC"/>
              </a:buClr>
            </a:pPr>
            <a:r>
              <a:rPr lang="en-US" dirty="0">
                <a:solidFill>
                  <a:schemeClr val="bg1">
                    <a:lumMod val="50000"/>
                  </a:schemeClr>
                </a:solidFill>
              </a:rPr>
              <a:t>UL work on the subject</a:t>
            </a:r>
          </a:p>
          <a:p>
            <a:pPr>
              <a:buClr>
                <a:srgbClr val="DCDCDC"/>
              </a:buClr>
            </a:pPr>
            <a:endParaRPr lang="en-US" dirty="0">
              <a:solidFill>
                <a:schemeClr val="bg1">
                  <a:lumMod val="50000"/>
                </a:schemeClr>
              </a:solidFill>
            </a:endParaRPr>
          </a:p>
        </p:txBody>
      </p:sp>
      <p:sp>
        <p:nvSpPr>
          <p:cNvPr id="12" name="Date Placeholder 11"/>
          <p:cNvSpPr>
            <a:spLocks noGrp="1"/>
          </p:cNvSpPr>
          <p:nvPr>
            <p:ph type="dt" sz="half" idx="2"/>
          </p:nvPr>
        </p:nvSpPr>
        <p:spPr/>
        <p:txBody>
          <a:bodyPr/>
          <a:lstStyle/>
          <a:p>
            <a:r>
              <a:rPr lang="en-US" dirty="0"/>
              <a:t>10/29/2019</a:t>
            </a:r>
          </a:p>
        </p:txBody>
      </p:sp>
      <p:sp>
        <p:nvSpPr>
          <p:cNvPr id="13" name="Slide Number Placeholder 12"/>
          <p:cNvSpPr>
            <a:spLocks noGrp="1"/>
          </p:cNvSpPr>
          <p:nvPr>
            <p:ph type="sldNum" sz="quarter" idx="4"/>
          </p:nvPr>
        </p:nvSpPr>
        <p:spPr/>
        <p:txBody>
          <a:bodyPr/>
          <a:lstStyle/>
          <a:p>
            <a:fld id="{5B04C07A-0314-4BCE-8CF3-0BD27073BE3C}" type="slidenum">
              <a:rPr lang="en-US" smtClean="0">
                <a:latin typeface="Trebuchet MS" panose="020B0603020202020204" pitchFamily="34" charset="0"/>
              </a:rPr>
              <a:pPr/>
              <a:t>18</a:t>
            </a:fld>
            <a:endParaRPr lang="en-US" dirty="0">
              <a:latin typeface="Trebuchet MS" panose="020B0603020202020204" pitchFamily="34" charset="0"/>
            </a:endParaRPr>
          </a:p>
        </p:txBody>
      </p:sp>
      <p:sp>
        <p:nvSpPr>
          <p:cNvPr id="2" name="Title 1"/>
          <p:cNvSpPr>
            <a:spLocks noGrp="1"/>
          </p:cNvSpPr>
          <p:nvPr>
            <p:ph type="title"/>
          </p:nvPr>
        </p:nvSpPr>
        <p:spPr/>
        <p:txBody>
          <a:bodyPr/>
          <a:lstStyle/>
          <a:p>
            <a:r>
              <a:rPr lang="en-US" dirty="0">
                <a:solidFill>
                  <a:srgbClr val="DCDCDC"/>
                </a:solidFill>
              </a:rPr>
              <a:t>Containment Products</a:t>
            </a:r>
          </a:p>
        </p:txBody>
      </p:sp>
    </p:spTree>
    <p:extLst>
      <p:ext uri="{BB962C8B-B14F-4D97-AF65-F5344CB8AC3E}">
        <p14:creationId xmlns:p14="http://schemas.microsoft.com/office/powerpoint/2010/main" val="80876709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6639" y="1368425"/>
            <a:ext cx="10463447" cy="4480284"/>
          </a:xfrm>
          <a:solidFill>
            <a:schemeClr val="tx2">
              <a:alpha val="25000"/>
            </a:schemeClr>
          </a:solidFill>
        </p:spPr>
        <p:txBody>
          <a:bodyPr/>
          <a:lstStyle/>
          <a:p>
            <a:pPr marL="0" indent="0">
              <a:buClr>
                <a:srgbClr val="DCDCDC"/>
              </a:buClr>
              <a:buNone/>
            </a:pPr>
            <a:r>
              <a:rPr lang="en-US" dirty="0">
                <a:solidFill>
                  <a:schemeClr val="bg1">
                    <a:lumMod val="50000"/>
                  </a:schemeClr>
                </a:solidFill>
              </a:rPr>
              <a:t>Working together we can address this emerging threat:</a:t>
            </a:r>
          </a:p>
          <a:p>
            <a:pPr>
              <a:buClr>
                <a:srgbClr val="DCDCDC"/>
              </a:buClr>
            </a:pPr>
            <a:r>
              <a:rPr lang="en-US" dirty="0">
                <a:solidFill>
                  <a:schemeClr val="bg1">
                    <a:lumMod val="50000"/>
                  </a:schemeClr>
                </a:solidFill>
              </a:rPr>
              <a:t>Updating the guidance and training material </a:t>
            </a:r>
          </a:p>
          <a:p>
            <a:pPr>
              <a:buClr>
                <a:srgbClr val="DCDCDC"/>
              </a:buClr>
            </a:pPr>
            <a:r>
              <a:rPr lang="en-US" dirty="0">
                <a:solidFill>
                  <a:schemeClr val="bg1">
                    <a:lumMod val="50000"/>
                  </a:schemeClr>
                </a:solidFill>
              </a:rPr>
              <a:t>Developing performance standards for products</a:t>
            </a:r>
          </a:p>
          <a:p>
            <a:pPr>
              <a:buClr>
                <a:srgbClr val="DCDCDC"/>
              </a:buClr>
            </a:pPr>
            <a:r>
              <a:rPr lang="en-US" dirty="0">
                <a:solidFill>
                  <a:schemeClr val="bg1">
                    <a:lumMod val="50000"/>
                  </a:schemeClr>
                </a:solidFill>
              </a:rPr>
              <a:t>Ensuring adequate equipment onboard to fight the threat</a:t>
            </a:r>
          </a:p>
          <a:p>
            <a:pPr>
              <a:buClr>
                <a:srgbClr val="DCDCDC"/>
              </a:buClr>
            </a:pPr>
            <a:r>
              <a:rPr lang="en-US" dirty="0">
                <a:solidFill>
                  <a:schemeClr val="bg1">
                    <a:lumMod val="50000"/>
                  </a:schemeClr>
                </a:solidFill>
              </a:rPr>
              <a:t>Updating design standards to mitigate smoke, fumes and noxious gases out of the </a:t>
            </a:r>
            <a:r>
              <a:rPr lang="en-US" dirty="0" err="1">
                <a:solidFill>
                  <a:schemeClr val="bg1">
                    <a:lumMod val="50000"/>
                  </a:schemeClr>
                </a:solidFill>
              </a:rPr>
              <a:t>flightdeck</a:t>
            </a:r>
            <a:endParaRPr lang="en-US" dirty="0">
              <a:solidFill>
                <a:schemeClr val="bg1">
                  <a:lumMod val="50000"/>
                </a:schemeClr>
              </a:solidFill>
            </a:endParaRPr>
          </a:p>
          <a:p>
            <a:pPr marL="0" indent="0">
              <a:buClr>
                <a:srgbClr val="DCDCDC"/>
              </a:buClr>
              <a:buNone/>
            </a:pPr>
            <a:endParaRPr lang="en-US" dirty="0">
              <a:solidFill>
                <a:schemeClr val="bg1">
                  <a:lumMod val="50000"/>
                </a:schemeClr>
              </a:solidFill>
            </a:endParaRPr>
          </a:p>
        </p:txBody>
      </p:sp>
      <p:sp>
        <p:nvSpPr>
          <p:cNvPr id="12" name="Date Placeholder 11"/>
          <p:cNvSpPr>
            <a:spLocks noGrp="1"/>
          </p:cNvSpPr>
          <p:nvPr>
            <p:ph type="dt" sz="half" idx="2"/>
          </p:nvPr>
        </p:nvSpPr>
        <p:spPr/>
        <p:txBody>
          <a:bodyPr/>
          <a:lstStyle/>
          <a:p>
            <a:r>
              <a:rPr lang="en-US" dirty="0"/>
              <a:t>10/29/2019</a:t>
            </a:r>
          </a:p>
        </p:txBody>
      </p:sp>
      <p:sp>
        <p:nvSpPr>
          <p:cNvPr id="13" name="Slide Number Placeholder 12"/>
          <p:cNvSpPr>
            <a:spLocks noGrp="1"/>
          </p:cNvSpPr>
          <p:nvPr>
            <p:ph type="sldNum" sz="quarter" idx="4"/>
          </p:nvPr>
        </p:nvSpPr>
        <p:spPr/>
        <p:txBody>
          <a:bodyPr/>
          <a:lstStyle/>
          <a:p>
            <a:fld id="{5B04C07A-0314-4BCE-8CF3-0BD27073BE3C}" type="slidenum">
              <a:rPr lang="en-US" smtClean="0">
                <a:latin typeface="Trebuchet MS" panose="020B0603020202020204" pitchFamily="34" charset="0"/>
              </a:rPr>
              <a:pPr/>
              <a:t>19</a:t>
            </a:fld>
            <a:endParaRPr lang="en-US" dirty="0">
              <a:latin typeface="Trebuchet MS" panose="020B0603020202020204" pitchFamily="34" charset="0"/>
            </a:endParaRPr>
          </a:p>
        </p:txBody>
      </p:sp>
      <p:sp>
        <p:nvSpPr>
          <p:cNvPr id="2" name="Title 1"/>
          <p:cNvSpPr>
            <a:spLocks noGrp="1"/>
          </p:cNvSpPr>
          <p:nvPr>
            <p:ph type="title"/>
          </p:nvPr>
        </p:nvSpPr>
        <p:spPr/>
        <p:txBody>
          <a:bodyPr/>
          <a:lstStyle/>
          <a:p>
            <a:r>
              <a:rPr lang="en-US" dirty="0">
                <a:solidFill>
                  <a:srgbClr val="DCDCDC"/>
                </a:solidFill>
              </a:rPr>
              <a:t>Conclusion</a:t>
            </a:r>
          </a:p>
        </p:txBody>
      </p:sp>
    </p:spTree>
    <p:extLst>
      <p:ext uri="{BB962C8B-B14F-4D97-AF65-F5344CB8AC3E}">
        <p14:creationId xmlns:p14="http://schemas.microsoft.com/office/powerpoint/2010/main" val="372492566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6639" y="1368425"/>
            <a:ext cx="10463447" cy="4307445"/>
          </a:xfrm>
          <a:solidFill>
            <a:schemeClr val="tx2">
              <a:alpha val="25000"/>
            </a:schemeClr>
          </a:solidFill>
        </p:spPr>
        <p:txBody>
          <a:bodyPr/>
          <a:lstStyle/>
          <a:p>
            <a:pPr>
              <a:buClr>
                <a:srgbClr val="DCDCDC"/>
              </a:buClr>
            </a:pPr>
            <a:r>
              <a:rPr lang="en-US" dirty="0">
                <a:solidFill>
                  <a:schemeClr val="bg1">
                    <a:lumMod val="50000"/>
                  </a:schemeClr>
                </a:solidFill>
              </a:rPr>
              <a:t>Past Accidents </a:t>
            </a:r>
          </a:p>
          <a:p>
            <a:pPr>
              <a:buClr>
                <a:srgbClr val="DCDCDC"/>
              </a:buClr>
            </a:pPr>
            <a:r>
              <a:rPr lang="en-US" dirty="0">
                <a:solidFill>
                  <a:schemeClr val="bg1">
                    <a:lumMod val="50000"/>
                  </a:schemeClr>
                </a:solidFill>
              </a:rPr>
              <a:t>High Energy Fire Work</a:t>
            </a:r>
          </a:p>
          <a:p>
            <a:pPr>
              <a:buClr>
                <a:srgbClr val="DCDCDC"/>
              </a:buClr>
            </a:pPr>
            <a:r>
              <a:rPr lang="en-US" dirty="0">
                <a:solidFill>
                  <a:schemeClr val="bg1">
                    <a:lumMod val="50000"/>
                  </a:schemeClr>
                </a:solidFill>
              </a:rPr>
              <a:t>Specific Concerns in the Flight Deck </a:t>
            </a:r>
          </a:p>
          <a:p>
            <a:pPr>
              <a:buClr>
                <a:srgbClr val="DCDCDC"/>
              </a:buClr>
            </a:pPr>
            <a:r>
              <a:rPr lang="en-US" dirty="0">
                <a:solidFill>
                  <a:schemeClr val="bg1">
                    <a:lumMod val="50000"/>
                  </a:schemeClr>
                </a:solidFill>
              </a:rPr>
              <a:t>Tools to Mitigate the Hazard</a:t>
            </a:r>
          </a:p>
          <a:p>
            <a:pPr>
              <a:buClr>
                <a:srgbClr val="DCDCDC"/>
              </a:buClr>
            </a:pPr>
            <a:r>
              <a:rPr lang="en-US" dirty="0">
                <a:solidFill>
                  <a:schemeClr val="bg1">
                    <a:lumMod val="50000"/>
                  </a:schemeClr>
                </a:solidFill>
              </a:rPr>
              <a:t>Conclusion</a:t>
            </a:r>
          </a:p>
        </p:txBody>
      </p:sp>
      <p:sp>
        <p:nvSpPr>
          <p:cNvPr id="12" name="Date Placeholder 11"/>
          <p:cNvSpPr>
            <a:spLocks noGrp="1"/>
          </p:cNvSpPr>
          <p:nvPr>
            <p:ph type="dt" sz="half" idx="2"/>
          </p:nvPr>
        </p:nvSpPr>
        <p:spPr/>
        <p:txBody>
          <a:bodyPr/>
          <a:lstStyle/>
          <a:p>
            <a:r>
              <a:rPr lang="en-US" dirty="0"/>
              <a:t>10/29/2019</a:t>
            </a:r>
          </a:p>
        </p:txBody>
      </p:sp>
      <p:sp>
        <p:nvSpPr>
          <p:cNvPr id="13" name="Slide Number Placeholder 12"/>
          <p:cNvSpPr>
            <a:spLocks noGrp="1"/>
          </p:cNvSpPr>
          <p:nvPr>
            <p:ph type="sldNum" sz="quarter" idx="4"/>
          </p:nvPr>
        </p:nvSpPr>
        <p:spPr/>
        <p:txBody>
          <a:bodyPr/>
          <a:lstStyle/>
          <a:p>
            <a:fld id="{5B04C07A-0314-4BCE-8CF3-0BD27073BE3C}" type="slidenum">
              <a:rPr lang="en-US" smtClean="0">
                <a:latin typeface="Trebuchet MS" panose="020B0603020202020204" pitchFamily="34" charset="0"/>
              </a:rPr>
              <a:pPr/>
              <a:t>2</a:t>
            </a:fld>
            <a:endParaRPr lang="en-US" dirty="0">
              <a:latin typeface="Trebuchet MS" panose="020B0603020202020204" pitchFamily="34" charset="0"/>
            </a:endParaRPr>
          </a:p>
        </p:txBody>
      </p:sp>
      <p:sp>
        <p:nvSpPr>
          <p:cNvPr id="2" name="Title 1"/>
          <p:cNvSpPr>
            <a:spLocks noGrp="1"/>
          </p:cNvSpPr>
          <p:nvPr>
            <p:ph type="title"/>
          </p:nvPr>
        </p:nvSpPr>
        <p:spPr/>
        <p:txBody>
          <a:bodyPr/>
          <a:lstStyle/>
          <a:p>
            <a:r>
              <a:rPr lang="en-US" dirty="0">
                <a:solidFill>
                  <a:srgbClr val="DCDCDC"/>
                </a:solidFill>
              </a:rPr>
              <a:t>Overview</a:t>
            </a:r>
          </a:p>
        </p:txBody>
      </p:sp>
    </p:spTree>
    <p:extLst>
      <p:ext uri="{BB962C8B-B14F-4D97-AF65-F5344CB8AC3E}">
        <p14:creationId xmlns:p14="http://schemas.microsoft.com/office/powerpoint/2010/main" val="341541774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31EB705-74B3-4695-8E8D-4F759BAF2417}"/>
              </a:ext>
            </a:extLst>
          </p:cNvPr>
          <p:cNvSpPr>
            <a:spLocks noGrp="1"/>
          </p:cNvSpPr>
          <p:nvPr>
            <p:ph type="dt" sz="half" idx="2"/>
          </p:nvPr>
        </p:nvSpPr>
        <p:spPr/>
        <p:txBody>
          <a:bodyPr/>
          <a:lstStyle/>
          <a:p>
            <a:fld id="{955734AC-4FA7-4484-A10C-9B75E558AF4D}" type="datetime1">
              <a:rPr lang="en-US" smtClean="0"/>
              <a:t>10/21/2019</a:t>
            </a:fld>
            <a:endParaRPr lang="en-US" dirty="0"/>
          </a:p>
        </p:txBody>
      </p:sp>
      <p:sp>
        <p:nvSpPr>
          <p:cNvPr id="4" name="Slide Number Placeholder 3">
            <a:extLst>
              <a:ext uri="{FF2B5EF4-FFF2-40B4-BE49-F238E27FC236}">
                <a16:creationId xmlns:a16="http://schemas.microsoft.com/office/drawing/2014/main" id="{6CD103A8-C6D3-453E-83FF-225F85E766C1}"/>
              </a:ext>
            </a:extLst>
          </p:cNvPr>
          <p:cNvSpPr>
            <a:spLocks noGrp="1"/>
          </p:cNvSpPr>
          <p:nvPr>
            <p:ph type="sldNum" sz="quarter" idx="4"/>
          </p:nvPr>
        </p:nvSpPr>
        <p:spPr/>
        <p:txBody>
          <a:bodyPr/>
          <a:lstStyle/>
          <a:p>
            <a:fld id="{5B04C07A-0314-4BCE-8CF3-0BD27073BE3C}" type="slidenum">
              <a:rPr lang="en-US" smtClean="0"/>
              <a:pPr/>
              <a:t>20</a:t>
            </a:fld>
            <a:endParaRPr lang="en-US" dirty="0"/>
          </a:p>
        </p:txBody>
      </p:sp>
      <p:pic>
        <p:nvPicPr>
          <p:cNvPr id="6" name="Picture 5">
            <a:extLst>
              <a:ext uri="{FF2B5EF4-FFF2-40B4-BE49-F238E27FC236}">
                <a16:creationId xmlns:a16="http://schemas.microsoft.com/office/drawing/2014/main" id="{ACFD8C75-064D-44C8-9FF0-98800DCA22D3}"/>
              </a:ext>
            </a:extLst>
          </p:cNvPr>
          <p:cNvPicPr>
            <a:picLocks noChangeAspect="1"/>
          </p:cNvPicPr>
          <p:nvPr/>
        </p:nvPicPr>
        <p:blipFill>
          <a:blip r:embed="rId2"/>
          <a:stretch>
            <a:fillRect/>
          </a:stretch>
        </p:blipFill>
        <p:spPr>
          <a:xfrm>
            <a:off x="1991328" y="228322"/>
            <a:ext cx="8730229" cy="6401355"/>
          </a:xfrm>
          <a:prstGeom prst="rect">
            <a:avLst/>
          </a:prstGeom>
        </p:spPr>
      </p:pic>
    </p:spTree>
    <p:extLst>
      <p:ext uri="{BB962C8B-B14F-4D97-AF65-F5344CB8AC3E}">
        <p14:creationId xmlns:p14="http://schemas.microsoft.com/office/powerpoint/2010/main" val="234646733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4169" y="2193519"/>
            <a:ext cx="9144000" cy="1307328"/>
          </a:xfrm>
        </p:spPr>
        <p:txBody>
          <a:bodyPr/>
          <a:lstStyle/>
          <a:p>
            <a:r>
              <a:rPr lang="en-US" sz="6000" dirty="0">
                <a:solidFill>
                  <a:schemeClr val="bg1"/>
                </a:solidFill>
              </a:rPr>
              <a:t>QUESTIONS? </a:t>
            </a:r>
          </a:p>
        </p:txBody>
      </p:sp>
      <p:sp>
        <p:nvSpPr>
          <p:cNvPr id="13" name="Slide Number Placeholder 12"/>
          <p:cNvSpPr>
            <a:spLocks noGrp="1"/>
          </p:cNvSpPr>
          <p:nvPr>
            <p:ph type="sldNum" sz="quarter" idx="4"/>
          </p:nvPr>
        </p:nvSpPr>
        <p:spPr>
          <a:xfrm>
            <a:off x="304800" y="6356804"/>
            <a:ext cx="385665" cy="365125"/>
          </a:xfrm>
        </p:spPr>
        <p:txBody>
          <a:bodyPr/>
          <a:lstStyle/>
          <a:p>
            <a:fld id="{5B04C07A-0314-4BCE-8CF3-0BD27073BE3C}" type="slidenum">
              <a:rPr lang="en-US" sz="1100" smtClean="0">
                <a:latin typeface="Trebuchet MS" panose="020B0603020202020204" pitchFamily="34" charset="0"/>
              </a:rPr>
              <a:pPr/>
              <a:t>21</a:t>
            </a:fld>
            <a:endParaRPr lang="en-US" sz="1100" dirty="0">
              <a:latin typeface="Trebuchet MS" panose="020B0603020202020204" pitchFamily="34" charset="0"/>
            </a:endParaRPr>
          </a:p>
        </p:txBody>
      </p:sp>
      <p:sp>
        <p:nvSpPr>
          <p:cNvPr id="7" name="Date Placeholder 11"/>
          <p:cNvSpPr>
            <a:spLocks noGrp="1"/>
          </p:cNvSpPr>
          <p:nvPr>
            <p:ph type="dt" sz="half" idx="2"/>
          </p:nvPr>
        </p:nvSpPr>
        <p:spPr>
          <a:xfrm>
            <a:off x="690465" y="6356804"/>
            <a:ext cx="1084014" cy="365125"/>
          </a:xfrm>
        </p:spPr>
        <p:txBody>
          <a:bodyPr/>
          <a:lstStyle/>
          <a:p>
            <a:r>
              <a:rPr lang="en-US" dirty="0"/>
              <a:t>10/29/2019</a:t>
            </a:r>
          </a:p>
        </p:txBody>
      </p:sp>
      <p:pic>
        <p:nvPicPr>
          <p:cNvPr id="9" name="Picture 8">
            <a:extLst>
              <a:ext uri="{FF2B5EF4-FFF2-40B4-BE49-F238E27FC236}">
                <a16:creationId xmlns:a16="http://schemas.microsoft.com/office/drawing/2014/main" id="{85CABAD4-D992-45AB-A72A-9B0C0E01918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449093" y="1910850"/>
            <a:ext cx="2016717" cy="2016717"/>
          </a:xfrm>
          <a:prstGeom prst="rect">
            <a:avLst/>
          </a:prstGeom>
        </p:spPr>
      </p:pic>
    </p:spTree>
    <p:extLst>
      <p:ext uri="{BB962C8B-B14F-4D97-AF65-F5344CB8AC3E}">
        <p14:creationId xmlns:p14="http://schemas.microsoft.com/office/powerpoint/2010/main" val="444576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31EB705-74B3-4695-8E8D-4F759BAF2417}"/>
              </a:ext>
            </a:extLst>
          </p:cNvPr>
          <p:cNvSpPr>
            <a:spLocks noGrp="1"/>
          </p:cNvSpPr>
          <p:nvPr>
            <p:ph type="dt" sz="half" idx="2"/>
          </p:nvPr>
        </p:nvSpPr>
        <p:spPr/>
        <p:txBody>
          <a:bodyPr/>
          <a:lstStyle/>
          <a:p>
            <a:fld id="{955734AC-4FA7-4484-A10C-9B75E558AF4D}" type="datetime1">
              <a:rPr lang="en-US" smtClean="0"/>
              <a:t>10/21/2019</a:t>
            </a:fld>
            <a:endParaRPr lang="en-US" dirty="0"/>
          </a:p>
        </p:txBody>
      </p:sp>
      <p:sp>
        <p:nvSpPr>
          <p:cNvPr id="4" name="Slide Number Placeholder 3">
            <a:extLst>
              <a:ext uri="{FF2B5EF4-FFF2-40B4-BE49-F238E27FC236}">
                <a16:creationId xmlns:a16="http://schemas.microsoft.com/office/drawing/2014/main" id="{6CD103A8-C6D3-453E-83FF-225F85E766C1}"/>
              </a:ext>
            </a:extLst>
          </p:cNvPr>
          <p:cNvSpPr>
            <a:spLocks noGrp="1"/>
          </p:cNvSpPr>
          <p:nvPr>
            <p:ph type="sldNum" sz="quarter" idx="4"/>
          </p:nvPr>
        </p:nvSpPr>
        <p:spPr/>
        <p:txBody>
          <a:bodyPr/>
          <a:lstStyle/>
          <a:p>
            <a:fld id="{5B04C07A-0314-4BCE-8CF3-0BD27073BE3C}" type="slidenum">
              <a:rPr lang="en-US" smtClean="0"/>
              <a:pPr/>
              <a:t>3</a:t>
            </a:fld>
            <a:endParaRPr lang="en-US" dirty="0"/>
          </a:p>
        </p:txBody>
      </p:sp>
      <p:sp>
        <p:nvSpPr>
          <p:cNvPr id="5" name="TextBox 4">
            <a:extLst>
              <a:ext uri="{FF2B5EF4-FFF2-40B4-BE49-F238E27FC236}">
                <a16:creationId xmlns:a16="http://schemas.microsoft.com/office/drawing/2014/main" id="{AE09245A-42FE-450C-954C-BD9CB8C4BE50}"/>
              </a:ext>
            </a:extLst>
          </p:cNvPr>
          <p:cNvSpPr txBox="1"/>
          <p:nvPr/>
        </p:nvSpPr>
        <p:spPr>
          <a:xfrm>
            <a:off x="7327793" y="675245"/>
            <a:ext cx="3469235" cy="1323439"/>
          </a:xfrm>
          <a:prstGeom prst="rect">
            <a:avLst/>
          </a:prstGeom>
          <a:noFill/>
        </p:spPr>
        <p:txBody>
          <a:bodyPr wrap="square" rtlCol="0">
            <a:spAutoFit/>
          </a:bodyPr>
          <a:lstStyle/>
          <a:p>
            <a:pPr algn="ctr"/>
            <a:r>
              <a:rPr lang="en-US" sz="4000" dirty="0">
                <a:solidFill>
                  <a:schemeClr val="bg2"/>
                </a:solidFill>
                <a:latin typeface="Arial Black" panose="020B0A04020102020204" pitchFamily="34" charset="0"/>
              </a:rPr>
              <a:t>Swissair 111</a:t>
            </a:r>
          </a:p>
        </p:txBody>
      </p:sp>
      <p:pic>
        <p:nvPicPr>
          <p:cNvPr id="2" name="Picture 1">
            <a:extLst>
              <a:ext uri="{FF2B5EF4-FFF2-40B4-BE49-F238E27FC236}">
                <a16:creationId xmlns:a16="http://schemas.microsoft.com/office/drawing/2014/main" id="{AEC70BFF-DE99-44D5-908E-F98DBD193261}"/>
              </a:ext>
            </a:extLst>
          </p:cNvPr>
          <p:cNvPicPr>
            <a:picLocks noChangeAspect="1"/>
          </p:cNvPicPr>
          <p:nvPr/>
        </p:nvPicPr>
        <p:blipFill>
          <a:blip r:embed="rId2"/>
          <a:stretch>
            <a:fillRect/>
          </a:stretch>
        </p:blipFill>
        <p:spPr>
          <a:xfrm>
            <a:off x="1617785" y="212918"/>
            <a:ext cx="5383235" cy="6017274"/>
          </a:xfrm>
          <a:prstGeom prst="rect">
            <a:avLst/>
          </a:prstGeom>
        </p:spPr>
      </p:pic>
    </p:spTree>
    <p:extLst>
      <p:ext uri="{BB962C8B-B14F-4D97-AF65-F5344CB8AC3E}">
        <p14:creationId xmlns:p14="http://schemas.microsoft.com/office/powerpoint/2010/main" val="34882607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FDCB477-1221-44F0-84FC-60BC819F6991}"/>
              </a:ext>
            </a:extLst>
          </p:cNvPr>
          <p:cNvPicPr>
            <a:picLocks noGrp="1" noChangeAspect="1"/>
          </p:cNvPicPr>
          <p:nvPr>
            <p:ph idx="1"/>
          </p:nvPr>
        </p:nvPicPr>
        <p:blipFill>
          <a:blip r:embed="rId2"/>
          <a:stretch>
            <a:fillRect/>
          </a:stretch>
        </p:blipFill>
        <p:spPr>
          <a:xfrm>
            <a:off x="1645925" y="155615"/>
            <a:ext cx="8806374" cy="6539015"/>
          </a:xfrm>
          <a:prstGeom prst="rect">
            <a:avLst/>
          </a:prstGeom>
        </p:spPr>
      </p:pic>
      <p:sp>
        <p:nvSpPr>
          <p:cNvPr id="3" name="Date Placeholder 2">
            <a:extLst>
              <a:ext uri="{FF2B5EF4-FFF2-40B4-BE49-F238E27FC236}">
                <a16:creationId xmlns:a16="http://schemas.microsoft.com/office/drawing/2014/main" id="{531EB705-74B3-4695-8E8D-4F759BAF2417}"/>
              </a:ext>
            </a:extLst>
          </p:cNvPr>
          <p:cNvSpPr>
            <a:spLocks noGrp="1"/>
          </p:cNvSpPr>
          <p:nvPr>
            <p:ph type="dt" sz="half" idx="2"/>
          </p:nvPr>
        </p:nvSpPr>
        <p:spPr/>
        <p:txBody>
          <a:bodyPr/>
          <a:lstStyle/>
          <a:p>
            <a:fld id="{955734AC-4FA7-4484-A10C-9B75E558AF4D}" type="datetime1">
              <a:rPr lang="en-US" smtClean="0"/>
              <a:t>10/21/2019</a:t>
            </a:fld>
            <a:endParaRPr lang="en-US" dirty="0"/>
          </a:p>
        </p:txBody>
      </p:sp>
      <p:sp>
        <p:nvSpPr>
          <p:cNvPr id="4" name="Slide Number Placeholder 3">
            <a:extLst>
              <a:ext uri="{FF2B5EF4-FFF2-40B4-BE49-F238E27FC236}">
                <a16:creationId xmlns:a16="http://schemas.microsoft.com/office/drawing/2014/main" id="{6CD103A8-C6D3-453E-83FF-225F85E766C1}"/>
              </a:ext>
            </a:extLst>
          </p:cNvPr>
          <p:cNvSpPr>
            <a:spLocks noGrp="1"/>
          </p:cNvSpPr>
          <p:nvPr>
            <p:ph type="sldNum" sz="quarter" idx="4"/>
          </p:nvPr>
        </p:nvSpPr>
        <p:spPr/>
        <p:txBody>
          <a:bodyPr/>
          <a:lstStyle/>
          <a:p>
            <a:fld id="{5B04C07A-0314-4BCE-8CF3-0BD27073BE3C}" type="slidenum">
              <a:rPr lang="en-US" smtClean="0"/>
              <a:pPr/>
              <a:t>4</a:t>
            </a:fld>
            <a:endParaRPr lang="en-US" dirty="0"/>
          </a:p>
        </p:txBody>
      </p:sp>
      <p:sp>
        <p:nvSpPr>
          <p:cNvPr id="9" name="TextBox 8">
            <a:extLst>
              <a:ext uri="{FF2B5EF4-FFF2-40B4-BE49-F238E27FC236}">
                <a16:creationId xmlns:a16="http://schemas.microsoft.com/office/drawing/2014/main" id="{12F1D00F-D586-4D19-970A-D0931FDD5AFD}"/>
              </a:ext>
            </a:extLst>
          </p:cNvPr>
          <p:cNvSpPr txBox="1"/>
          <p:nvPr/>
        </p:nvSpPr>
        <p:spPr>
          <a:xfrm>
            <a:off x="5941252" y="211012"/>
            <a:ext cx="4450075" cy="707886"/>
          </a:xfrm>
          <a:prstGeom prst="rect">
            <a:avLst/>
          </a:prstGeom>
          <a:noFill/>
        </p:spPr>
        <p:txBody>
          <a:bodyPr wrap="square" rtlCol="0">
            <a:spAutoFit/>
          </a:bodyPr>
          <a:lstStyle/>
          <a:p>
            <a:r>
              <a:rPr lang="en-US" sz="4000" dirty="0">
                <a:solidFill>
                  <a:schemeClr val="bg2"/>
                </a:solidFill>
                <a:latin typeface="Arial Black" panose="020B0A04020102020204" pitchFamily="34" charset="0"/>
              </a:rPr>
              <a:t>Air Canada 797 </a:t>
            </a:r>
          </a:p>
        </p:txBody>
      </p:sp>
    </p:spTree>
    <p:extLst>
      <p:ext uri="{BB962C8B-B14F-4D97-AF65-F5344CB8AC3E}">
        <p14:creationId xmlns:p14="http://schemas.microsoft.com/office/powerpoint/2010/main" val="81476196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31EB705-74B3-4695-8E8D-4F759BAF2417}"/>
              </a:ext>
            </a:extLst>
          </p:cNvPr>
          <p:cNvSpPr>
            <a:spLocks noGrp="1"/>
          </p:cNvSpPr>
          <p:nvPr>
            <p:ph type="dt" sz="half" idx="2"/>
          </p:nvPr>
        </p:nvSpPr>
        <p:spPr/>
        <p:txBody>
          <a:bodyPr/>
          <a:lstStyle/>
          <a:p>
            <a:fld id="{955734AC-4FA7-4484-A10C-9B75E558AF4D}" type="datetime1">
              <a:rPr lang="en-US" smtClean="0"/>
              <a:t>10/21/2019</a:t>
            </a:fld>
            <a:endParaRPr lang="en-US" dirty="0"/>
          </a:p>
        </p:txBody>
      </p:sp>
      <p:sp>
        <p:nvSpPr>
          <p:cNvPr id="4" name="Slide Number Placeholder 3">
            <a:extLst>
              <a:ext uri="{FF2B5EF4-FFF2-40B4-BE49-F238E27FC236}">
                <a16:creationId xmlns:a16="http://schemas.microsoft.com/office/drawing/2014/main" id="{6CD103A8-C6D3-453E-83FF-225F85E766C1}"/>
              </a:ext>
            </a:extLst>
          </p:cNvPr>
          <p:cNvSpPr>
            <a:spLocks noGrp="1"/>
          </p:cNvSpPr>
          <p:nvPr>
            <p:ph type="sldNum" sz="quarter" idx="4"/>
          </p:nvPr>
        </p:nvSpPr>
        <p:spPr/>
        <p:txBody>
          <a:bodyPr/>
          <a:lstStyle/>
          <a:p>
            <a:fld id="{5B04C07A-0314-4BCE-8CF3-0BD27073BE3C}" type="slidenum">
              <a:rPr lang="en-US" smtClean="0"/>
              <a:pPr/>
              <a:t>5</a:t>
            </a:fld>
            <a:endParaRPr lang="en-US" dirty="0"/>
          </a:p>
        </p:txBody>
      </p:sp>
      <p:sp>
        <p:nvSpPr>
          <p:cNvPr id="8" name="Rectangle 3">
            <a:extLst>
              <a:ext uri="{FF2B5EF4-FFF2-40B4-BE49-F238E27FC236}">
                <a16:creationId xmlns:a16="http://schemas.microsoft.com/office/drawing/2014/main" id="{616418DB-ED96-4F3C-834C-5FEA880D38F1}"/>
              </a:ext>
            </a:extLst>
          </p:cNvPr>
          <p:cNvSpPr txBox="1">
            <a:spLocks noChangeArrowheads="1"/>
          </p:cNvSpPr>
          <p:nvPr/>
        </p:nvSpPr>
        <p:spPr bwMode="auto">
          <a:xfrm>
            <a:off x="6230383" y="215900"/>
            <a:ext cx="4162425"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a:ea typeface="+mj-ea"/>
                <a:cs typeface="Arial"/>
              </a:rPr>
              <a:t>Air Canada 797</a:t>
            </a:r>
            <a:endParaRPr kumimoji="0" lang="en-US" altLang="en-US" sz="4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a:ea typeface="+mj-ea"/>
              <a:cs typeface="Arial"/>
            </a:endParaRPr>
          </a:p>
        </p:txBody>
      </p:sp>
      <p:pic>
        <p:nvPicPr>
          <p:cNvPr id="6" name="Picture 5">
            <a:extLst>
              <a:ext uri="{FF2B5EF4-FFF2-40B4-BE49-F238E27FC236}">
                <a16:creationId xmlns:a16="http://schemas.microsoft.com/office/drawing/2014/main" id="{000E58EC-04F3-4193-B74B-361703E7B0C4}"/>
              </a:ext>
            </a:extLst>
          </p:cNvPr>
          <p:cNvPicPr>
            <a:picLocks noChangeAspect="1"/>
          </p:cNvPicPr>
          <p:nvPr/>
        </p:nvPicPr>
        <p:blipFill>
          <a:blip r:embed="rId2"/>
          <a:stretch>
            <a:fillRect/>
          </a:stretch>
        </p:blipFill>
        <p:spPr>
          <a:xfrm>
            <a:off x="1828430" y="188695"/>
            <a:ext cx="8535140" cy="6480610"/>
          </a:xfrm>
          <a:prstGeom prst="rect">
            <a:avLst/>
          </a:prstGeom>
        </p:spPr>
      </p:pic>
      <p:sp>
        <p:nvSpPr>
          <p:cNvPr id="10" name="TextBox 9">
            <a:extLst>
              <a:ext uri="{FF2B5EF4-FFF2-40B4-BE49-F238E27FC236}">
                <a16:creationId xmlns:a16="http://schemas.microsoft.com/office/drawing/2014/main" id="{A85B2001-F386-4211-9350-DD44B528697E}"/>
              </a:ext>
            </a:extLst>
          </p:cNvPr>
          <p:cNvSpPr txBox="1"/>
          <p:nvPr/>
        </p:nvSpPr>
        <p:spPr>
          <a:xfrm>
            <a:off x="5941252" y="211012"/>
            <a:ext cx="4450075" cy="707886"/>
          </a:xfrm>
          <a:prstGeom prst="rect">
            <a:avLst/>
          </a:prstGeom>
          <a:noFill/>
        </p:spPr>
        <p:txBody>
          <a:bodyPr wrap="square" rtlCol="0">
            <a:spAutoFit/>
          </a:bodyPr>
          <a:lstStyle/>
          <a:p>
            <a:r>
              <a:rPr lang="en-US" sz="4000" dirty="0">
                <a:solidFill>
                  <a:schemeClr val="bg2"/>
                </a:solidFill>
                <a:latin typeface="Arial Black" panose="020B0A04020102020204" pitchFamily="34" charset="0"/>
              </a:rPr>
              <a:t>Delta 191 </a:t>
            </a:r>
          </a:p>
        </p:txBody>
      </p:sp>
    </p:spTree>
    <p:extLst>
      <p:ext uri="{BB962C8B-B14F-4D97-AF65-F5344CB8AC3E}">
        <p14:creationId xmlns:p14="http://schemas.microsoft.com/office/powerpoint/2010/main" val="83181985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31EB705-74B3-4695-8E8D-4F759BAF2417}"/>
              </a:ext>
            </a:extLst>
          </p:cNvPr>
          <p:cNvSpPr>
            <a:spLocks noGrp="1"/>
          </p:cNvSpPr>
          <p:nvPr>
            <p:ph type="dt" sz="half" idx="2"/>
          </p:nvPr>
        </p:nvSpPr>
        <p:spPr/>
        <p:txBody>
          <a:bodyPr/>
          <a:lstStyle/>
          <a:p>
            <a:fld id="{955734AC-4FA7-4484-A10C-9B75E558AF4D}" type="datetime1">
              <a:rPr lang="en-US" smtClean="0"/>
              <a:t>10/21/2019</a:t>
            </a:fld>
            <a:endParaRPr lang="en-US" dirty="0"/>
          </a:p>
        </p:txBody>
      </p:sp>
      <p:sp>
        <p:nvSpPr>
          <p:cNvPr id="4" name="Slide Number Placeholder 3">
            <a:extLst>
              <a:ext uri="{FF2B5EF4-FFF2-40B4-BE49-F238E27FC236}">
                <a16:creationId xmlns:a16="http://schemas.microsoft.com/office/drawing/2014/main" id="{6CD103A8-C6D3-453E-83FF-225F85E766C1}"/>
              </a:ext>
            </a:extLst>
          </p:cNvPr>
          <p:cNvSpPr>
            <a:spLocks noGrp="1"/>
          </p:cNvSpPr>
          <p:nvPr>
            <p:ph type="sldNum" sz="quarter" idx="4"/>
          </p:nvPr>
        </p:nvSpPr>
        <p:spPr/>
        <p:txBody>
          <a:bodyPr/>
          <a:lstStyle/>
          <a:p>
            <a:fld id="{5B04C07A-0314-4BCE-8CF3-0BD27073BE3C}" type="slidenum">
              <a:rPr lang="en-US" smtClean="0"/>
              <a:pPr/>
              <a:t>6</a:t>
            </a:fld>
            <a:endParaRPr lang="en-US" dirty="0"/>
          </a:p>
        </p:txBody>
      </p:sp>
      <p:pic>
        <p:nvPicPr>
          <p:cNvPr id="2" name="Picture 1">
            <a:extLst>
              <a:ext uri="{FF2B5EF4-FFF2-40B4-BE49-F238E27FC236}">
                <a16:creationId xmlns:a16="http://schemas.microsoft.com/office/drawing/2014/main" id="{51FC9310-75AB-4930-8CA3-123D946D8DEC}"/>
              </a:ext>
            </a:extLst>
          </p:cNvPr>
          <p:cNvPicPr>
            <a:picLocks noChangeAspect="1"/>
          </p:cNvPicPr>
          <p:nvPr/>
        </p:nvPicPr>
        <p:blipFill>
          <a:blip r:embed="rId2"/>
          <a:stretch>
            <a:fillRect/>
          </a:stretch>
        </p:blipFill>
        <p:spPr>
          <a:xfrm>
            <a:off x="1898540" y="264901"/>
            <a:ext cx="8565826" cy="6457027"/>
          </a:xfrm>
          <a:prstGeom prst="rect">
            <a:avLst/>
          </a:prstGeom>
        </p:spPr>
      </p:pic>
      <p:sp>
        <p:nvSpPr>
          <p:cNvPr id="5" name="TextBox 4">
            <a:extLst>
              <a:ext uri="{FF2B5EF4-FFF2-40B4-BE49-F238E27FC236}">
                <a16:creationId xmlns:a16="http://schemas.microsoft.com/office/drawing/2014/main" id="{AE09245A-42FE-450C-954C-BD9CB8C4BE50}"/>
              </a:ext>
            </a:extLst>
          </p:cNvPr>
          <p:cNvSpPr txBox="1"/>
          <p:nvPr/>
        </p:nvSpPr>
        <p:spPr>
          <a:xfrm>
            <a:off x="6654016" y="337621"/>
            <a:ext cx="3024553" cy="707886"/>
          </a:xfrm>
          <a:prstGeom prst="rect">
            <a:avLst/>
          </a:prstGeom>
          <a:noFill/>
        </p:spPr>
        <p:txBody>
          <a:bodyPr wrap="square" rtlCol="0">
            <a:spAutoFit/>
          </a:bodyPr>
          <a:lstStyle/>
          <a:p>
            <a:r>
              <a:rPr lang="en-US" sz="4000" dirty="0">
                <a:solidFill>
                  <a:schemeClr val="bg2"/>
                </a:solidFill>
                <a:latin typeface="Arial Black" panose="020B0A04020102020204" pitchFamily="34" charset="0"/>
              </a:rPr>
              <a:t>PSA 182</a:t>
            </a:r>
          </a:p>
        </p:txBody>
      </p:sp>
    </p:spTree>
    <p:extLst>
      <p:ext uri="{BB962C8B-B14F-4D97-AF65-F5344CB8AC3E}">
        <p14:creationId xmlns:p14="http://schemas.microsoft.com/office/powerpoint/2010/main" val="275809597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31EB705-74B3-4695-8E8D-4F759BAF2417}"/>
              </a:ext>
            </a:extLst>
          </p:cNvPr>
          <p:cNvSpPr>
            <a:spLocks noGrp="1"/>
          </p:cNvSpPr>
          <p:nvPr>
            <p:ph type="dt" sz="half" idx="2"/>
          </p:nvPr>
        </p:nvSpPr>
        <p:spPr/>
        <p:txBody>
          <a:bodyPr/>
          <a:lstStyle/>
          <a:p>
            <a:fld id="{955734AC-4FA7-4484-A10C-9B75E558AF4D}" type="datetime1">
              <a:rPr lang="en-US" smtClean="0"/>
              <a:t>10/21/2019</a:t>
            </a:fld>
            <a:endParaRPr lang="en-US" dirty="0"/>
          </a:p>
        </p:txBody>
      </p:sp>
      <p:sp>
        <p:nvSpPr>
          <p:cNvPr id="4" name="Slide Number Placeholder 3">
            <a:extLst>
              <a:ext uri="{FF2B5EF4-FFF2-40B4-BE49-F238E27FC236}">
                <a16:creationId xmlns:a16="http://schemas.microsoft.com/office/drawing/2014/main" id="{6CD103A8-C6D3-453E-83FF-225F85E766C1}"/>
              </a:ext>
            </a:extLst>
          </p:cNvPr>
          <p:cNvSpPr>
            <a:spLocks noGrp="1"/>
          </p:cNvSpPr>
          <p:nvPr>
            <p:ph type="sldNum" sz="quarter" idx="4"/>
          </p:nvPr>
        </p:nvSpPr>
        <p:spPr/>
        <p:txBody>
          <a:bodyPr/>
          <a:lstStyle/>
          <a:p>
            <a:fld id="{5B04C07A-0314-4BCE-8CF3-0BD27073BE3C}" type="slidenum">
              <a:rPr lang="en-US" smtClean="0"/>
              <a:pPr/>
              <a:t>7</a:t>
            </a:fld>
            <a:endParaRPr lang="en-US" dirty="0"/>
          </a:p>
        </p:txBody>
      </p:sp>
      <p:pic>
        <p:nvPicPr>
          <p:cNvPr id="6" name="Picture 4">
            <a:extLst>
              <a:ext uri="{FF2B5EF4-FFF2-40B4-BE49-F238E27FC236}">
                <a16:creationId xmlns:a16="http://schemas.microsoft.com/office/drawing/2014/main" id="{33720008-F59C-4BA1-9846-F7F863E3BC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42" b="16088"/>
          <a:stretch/>
        </p:blipFill>
        <p:spPr bwMode="auto">
          <a:xfrm>
            <a:off x="1232472" y="393921"/>
            <a:ext cx="10002129" cy="5866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AE09245A-42FE-450C-954C-BD9CB8C4BE50}"/>
              </a:ext>
            </a:extLst>
          </p:cNvPr>
          <p:cNvSpPr txBox="1"/>
          <p:nvPr/>
        </p:nvSpPr>
        <p:spPr>
          <a:xfrm>
            <a:off x="7877908" y="717448"/>
            <a:ext cx="3356693" cy="707886"/>
          </a:xfrm>
          <a:prstGeom prst="rect">
            <a:avLst/>
          </a:prstGeom>
          <a:noFill/>
        </p:spPr>
        <p:txBody>
          <a:bodyPr wrap="square" rtlCol="0">
            <a:spAutoFit/>
          </a:bodyPr>
          <a:lstStyle/>
          <a:p>
            <a:r>
              <a:rPr lang="en-US" sz="4000" dirty="0">
                <a:solidFill>
                  <a:schemeClr val="bg2"/>
                </a:solidFill>
                <a:latin typeface="Arial Black" panose="020B0A04020102020204" pitchFamily="34" charset="0"/>
              </a:rPr>
              <a:t>United 232</a:t>
            </a:r>
          </a:p>
        </p:txBody>
      </p:sp>
    </p:spTree>
    <p:extLst>
      <p:ext uri="{BB962C8B-B14F-4D97-AF65-F5344CB8AC3E}">
        <p14:creationId xmlns:p14="http://schemas.microsoft.com/office/powerpoint/2010/main" val="107958496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31EB705-74B3-4695-8E8D-4F759BAF2417}"/>
              </a:ext>
            </a:extLst>
          </p:cNvPr>
          <p:cNvSpPr>
            <a:spLocks noGrp="1"/>
          </p:cNvSpPr>
          <p:nvPr>
            <p:ph type="dt" sz="half" idx="2"/>
          </p:nvPr>
        </p:nvSpPr>
        <p:spPr/>
        <p:txBody>
          <a:bodyPr/>
          <a:lstStyle/>
          <a:p>
            <a:fld id="{955734AC-4FA7-4484-A10C-9B75E558AF4D}" type="datetime1">
              <a:rPr lang="en-US" smtClean="0"/>
              <a:t>10/21/2019</a:t>
            </a:fld>
            <a:endParaRPr lang="en-US" dirty="0"/>
          </a:p>
        </p:txBody>
      </p:sp>
      <p:sp>
        <p:nvSpPr>
          <p:cNvPr id="4" name="Slide Number Placeholder 3">
            <a:extLst>
              <a:ext uri="{FF2B5EF4-FFF2-40B4-BE49-F238E27FC236}">
                <a16:creationId xmlns:a16="http://schemas.microsoft.com/office/drawing/2014/main" id="{6CD103A8-C6D3-453E-83FF-225F85E766C1}"/>
              </a:ext>
            </a:extLst>
          </p:cNvPr>
          <p:cNvSpPr>
            <a:spLocks noGrp="1"/>
          </p:cNvSpPr>
          <p:nvPr>
            <p:ph type="sldNum" sz="quarter" idx="4"/>
          </p:nvPr>
        </p:nvSpPr>
        <p:spPr/>
        <p:txBody>
          <a:bodyPr/>
          <a:lstStyle/>
          <a:p>
            <a:fld id="{5B04C07A-0314-4BCE-8CF3-0BD27073BE3C}" type="slidenum">
              <a:rPr lang="en-US" smtClean="0"/>
              <a:pPr/>
              <a:t>8</a:t>
            </a:fld>
            <a:endParaRPr lang="en-US" dirty="0"/>
          </a:p>
        </p:txBody>
      </p:sp>
      <p:pic>
        <p:nvPicPr>
          <p:cNvPr id="7" name="Picture 4">
            <a:extLst>
              <a:ext uri="{FF2B5EF4-FFF2-40B4-BE49-F238E27FC236}">
                <a16:creationId xmlns:a16="http://schemas.microsoft.com/office/drawing/2014/main" id="{0972A4D8-F409-44C0-AFFA-01CFAC454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3065" y="473529"/>
            <a:ext cx="8843963"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AE09245A-42FE-450C-954C-BD9CB8C4BE50}"/>
              </a:ext>
            </a:extLst>
          </p:cNvPr>
          <p:cNvSpPr txBox="1"/>
          <p:nvPr/>
        </p:nvSpPr>
        <p:spPr>
          <a:xfrm>
            <a:off x="7327793" y="675245"/>
            <a:ext cx="3469235" cy="707886"/>
          </a:xfrm>
          <a:prstGeom prst="rect">
            <a:avLst/>
          </a:prstGeom>
          <a:noFill/>
        </p:spPr>
        <p:txBody>
          <a:bodyPr wrap="square" rtlCol="0">
            <a:spAutoFit/>
          </a:bodyPr>
          <a:lstStyle/>
          <a:p>
            <a:r>
              <a:rPr lang="en-US" sz="4000" dirty="0">
                <a:solidFill>
                  <a:schemeClr val="bg2"/>
                </a:solidFill>
                <a:latin typeface="Arial Black" panose="020B0A04020102020204" pitchFamily="34" charset="0"/>
              </a:rPr>
              <a:t>United 232</a:t>
            </a:r>
          </a:p>
        </p:txBody>
      </p:sp>
    </p:spTree>
    <p:extLst>
      <p:ext uri="{BB962C8B-B14F-4D97-AF65-F5344CB8AC3E}">
        <p14:creationId xmlns:p14="http://schemas.microsoft.com/office/powerpoint/2010/main" val="5943301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6639" y="1368425"/>
            <a:ext cx="10463447" cy="4307445"/>
          </a:xfrm>
          <a:solidFill>
            <a:schemeClr val="tx2">
              <a:alpha val="25000"/>
            </a:schemeClr>
          </a:solidFill>
        </p:spPr>
        <p:txBody>
          <a:bodyPr/>
          <a:lstStyle/>
          <a:p>
            <a:pPr marL="0" indent="0" algn="ctr">
              <a:buClr>
                <a:srgbClr val="DCDCDC"/>
              </a:buClr>
              <a:buNone/>
            </a:pPr>
            <a:endParaRPr lang="en-US" sz="4400" dirty="0">
              <a:solidFill>
                <a:schemeClr val="bg1">
                  <a:lumMod val="50000"/>
                </a:schemeClr>
              </a:solidFill>
            </a:endParaRPr>
          </a:p>
          <a:p>
            <a:pPr marL="0" indent="0" algn="ctr">
              <a:buClr>
                <a:srgbClr val="DCDCDC"/>
              </a:buClr>
              <a:buNone/>
            </a:pPr>
            <a:endParaRPr lang="en-US" sz="4400" dirty="0">
              <a:solidFill>
                <a:schemeClr val="bg1">
                  <a:lumMod val="50000"/>
                </a:schemeClr>
              </a:solidFill>
            </a:endParaRPr>
          </a:p>
          <a:p>
            <a:pPr marL="0" indent="0" algn="ctr">
              <a:buClr>
                <a:srgbClr val="DCDCDC"/>
              </a:buClr>
              <a:buNone/>
            </a:pPr>
            <a:r>
              <a:rPr lang="en-US" sz="4400" dirty="0">
                <a:solidFill>
                  <a:schemeClr val="bg1">
                    <a:lumMod val="50000"/>
                  </a:schemeClr>
                </a:solidFill>
              </a:rPr>
              <a:t>ALPA Research and Work Continues</a:t>
            </a:r>
          </a:p>
        </p:txBody>
      </p:sp>
      <p:sp>
        <p:nvSpPr>
          <p:cNvPr id="12" name="Date Placeholder 11"/>
          <p:cNvSpPr>
            <a:spLocks noGrp="1"/>
          </p:cNvSpPr>
          <p:nvPr>
            <p:ph type="dt" sz="half" idx="2"/>
          </p:nvPr>
        </p:nvSpPr>
        <p:spPr/>
        <p:txBody>
          <a:bodyPr/>
          <a:lstStyle/>
          <a:p>
            <a:r>
              <a:rPr lang="en-US" dirty="0"/>
              <a:t>10/29/2019</a:t>
            </a:r>
          </a:p>
        </p:txBody>
      </p:sp>
      <p:sp>
        <p:nvSpPr>
          <p:cNvPr id="13" name="Slide Number Placeholder 12"/>
          <p:cNvSpPr>
            <a:spLocks noGrp="1"/>
          </p:cNvSpPr>
          <p:nvPr>
            <p:ph type="sldNum" sz="quarter" idx="4"/>
          </p:nvPr>
        </p:nvSpPr>
        <p:spPr/>
        <p:txBody>
          <a:bodyPr/>
          <a:lstStyle/>
          <a:p>
            <a:fld id="{5B04C07A-0314-4BCE-8CF3-0BD27073BE3C}" type="slidenum">
              <a:rPr lang="en-US" smtClean="0">
                <a:latin typeface="Trebuchet MS" panose="020B0603020202020204" pitchFamily="34" charset="0"/>
              </a:rPr>
              <a:pPr/>
              <a:t>9</a:t>
            </a:fld>
            <a:endParaRPr lang="en-US" dirty="0">
              <a:latin typeface="Trebuchet MS" panose="020B0603020202020204" pitchFamily="34" charset="0"/>
            </a:endParaRPr>
          </a:p>
        </p:txBody>
      </p:sp>
      <p:sp>
        <p:nvSpPr>
          <p:cNvPr id="2" name="Title 1"/>
          <p:cNvSpPr>
            <a:spLocks noGrp="1"/>
          </p:cNvSpPr>
          <p:nvPr>
            <p:ph type="title"/>
          </p:nvPr>
        </p:nvSpPr>
        <p:spPr/>
        <p:txBody>
          <a:bodyPr/>
          <a:lstStyle/>
          <a:p>
            <a:endParaRPr lang="en-US" dirty="0">
              <a:solidFill>
                <a:srgbClr val="DCDCDC"/>
              </a:solidFill>
            </a:endParaRPr>
          </a:p>
        </p:txBody>
      </p:sp>
    </p:spTree>
    <p:extLst>
      <p:ext uri="{BB962C8B-B14F-4D97-AF65-F5344CB8AC3E}">
        <p14:creationId xmlns:p14="http://schemas.microsoft.com/office/powerpoint/2010/main" val="1756111829"/>
      </p:ext>
    </p:extLst>
  </p:cSld>
  <p:clrMapOvr>
    <a:masterClrMapping/>
  </p:clrMapOvr>
  <p:transition>
    <p:fade/>
  </p:transition>
</p:sld>
</file>

<file path=ppt/theme/theme1.xml><?xml version="1.0" encoding="utf-8"?>
<a:theme xmlns:a="http://schemas.openxmlformats.org/drawingml/2006/main" name="ALPA PP Template option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mpas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3934 ALPA PPT Template_16-9 ratio Blue.potx" id="{73094A18-EBA2-457A-AE1F-C85A4C6649CA}" vid="{51F6CBAD-01E0-429E-81E2-D1661DED26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5526-Trained for Life PPT 16-9</Template>
  <TotalTime>1324</TotalTime>
  <Words>1073</Words>
  <Application>Microsoft Office PowerPoint</Application>
  <PresentationFormat>Widescreen</PresentationFormat>
  <Paragraphs>164</Paragraphs>
  <Slides>21</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Arial Black</vt:lpstr>
      <vt:lpstr>Calibri</vt:lpstr>
      <vt:lpstr>HelveticaNeueLT Std Med</vt:lpstr>
      <vt:lpstr>Times New Roman</vt:lpstr>
      <vt:lpstr>Trebuchet MS</vt:lpstr>
      <vt:lpstr>Wingdings</vt:lpstr>
      <vt:lpstr>ALPA PP Template option 1</vt:lpstr>
      <vt:lpstr>High-Energy Fires: Concerns &amp; Protections</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HEFTE WG Overview</vt:lpstr>
      <vt:lpstr>HEFTE WG Scope &amp; Recommendations</vt:lpstr>
      <vt:lpstr>HEFTE WG Recommendations</vt:lpstr>
      <vt:lpstr>Smoke in the Flightdeck </vt:lpstr>
      <vt:lpstr> A Closer Look </vt:lpstr>
      <vt:lpstr>Protect, Contain and Control</vt:lpstr>
      <vt:lpstr>Research &amp; Testing to Clear the Smoke</vt:lpstr>
      <vt:lpstr>Testing for Smoke in the Flightdeck</vt:lpstr>
      <vt:lpstr>Containment Products</vt:lpstr>
      <vt:lpstr>Conclusion</vt:lpstr>
      <vt:lpstr>PowerPoint Presentation</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 Slide Title Name</dc:title>
  <dc:creator>EAS-Kolander, Candace</dc:creator>
  <cp:lastModifiedBy>Kolander, Candace, Aviation Safety &amp; Security</cp:lastModifiedBy>
  <cp:revision>93</cp:revision>
  <cp:lastPrinted>2018-10-29T21:36:39Z</cp:lastPrinted>
  <dcterms:created xsi:type="dcterms:W3CDTF">2017-12-13T16:29:21Z</dcterms:created>
  <dcterms:modified xsi:type="dcterms:W3CDTF">2019-10-21T16:56:27Z</dcterms:modified>
</cp:coreProperties>
</file>